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sldIdLst>
    <p:sldId id="257" r:id="rId2"/>
    <p:sldId id="256" r:id="rId3"/>
    <p:sldId id="258" r:id="rId4"/>
    <p:sldId id="291" r:id="rId5"/>
    <p:sldId id="268" r:id="rId6"/>
    <p:sldId id="259" r:id="rId7"/>
    <p:sldId id="265" r:id="rId8"/>
    <p:sldId id="299" r:id="rId9"/>
    <p:sldId id="270" r:id="rId10"/>
    <p:sldId id="286" r:id="rId11"/>
    <p:sldId id="287" r:id="rId12"/>
    <p:sldId id="288" r:id="rId13"/>
    <p:sldId id="300" r:id="rId14"/>
    <p:sldId id="273" r:id="rId15"/>
    <p:sldId id="296" r:id="rId16"/>
    <p:sldId id="298" r:id="rId17"/>
    <p:sldId id="289" r:id="rId18"/>
    <p:sldId id="301" r:id="rId19"/>
    <p:sldId id="278" r:id="rId20"/>
    <p:sldId id="297" r:id="rId21"/>
    <p:sldId id="279" r:id="rId22"/>
    <p:sldId id="290" r:id="rId23"/>
    <p:sldId id="302" r:id="rId24"/>
    <p:sldId id="294" r:id="rId25"/>
    <p:sldId id="280" r:id="rId26"/>
    <p:sldId id="281" r:id="rId27"/>
    <p:sldId id="303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B5C"/>
    <a:srgbClr val="062A42"/>
    <a:srgbClr val="0A2B42"/>
    <a:srgbClr val="282B42"/>
    <a:srgbClr val="006699"/>
    <a:srgbClr val="0C3048"/>
    <a:srgbClr val="083451"/>
    <a:srgbClr val="0A2E46"/>
    <a:srgbClr val="0E4061"/>
    <a:srgbClr val="0D426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17" autoAdjust="0"/>
    <p:restoredTop sz="94630" autoAdjust="0"/>
  </p:normalViewPr>
  <p:slideViewPr>
    <p:cSldViewPr snapToGrid="0">
      <p:cViewPr varScale="1">
        <p:scale>
          <a:sx n="110" d="100"/>
          <a:sy n="110" d="100"/>
        </p:scale>
        <p:origin x="-73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54"/>
    </p:cViewPr>
  </p:notesTextViewPr>
  <p:sorterViewPr>
    <p:cViewPr>
      <p:scale>
        <a:sx n="44" d="100"/>
        <a:sy n="44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1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2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33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spPr>
              <a:solidFill>
                <a:srgbClr val="093B5C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809-4B13-9093-7D080FB41791}"/>
              </c:ext>
            </c:extLst>
          </c:dPt>
          <c:dPt>
            <c:idx val="1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809-4B13-9093-7D080FB41791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809-4B13-9093-7D080FB41791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809-4B13-9093-7D080FB41791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72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第一季度</c:v>
                      </c:pt>
                      <c:pt idx="1">
                        <c:v>第二季度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809-4B13-9093-7D080FB41791}"/>
            </c:ext>
          </c:extLst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spPr>
              <a:solidFill>
                <a:srgbClr val="093B5C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40A-47FC-8048-45AF65748352}"/>
              </c:ext>
            </c:extLst>
          </c:dPt>
          <c:dPt>
            <c:idx val="1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40A-47FC-8048-45AF65748352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40A-47FC-8048-45AF65748352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40A-47FC-8048-45AF6574835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第一季度</c:v>
                      </c:pt>
                      <c:pt idx="1">
                        <c:v>第二季度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40A-47FC-8048-45AF65748352}"/>
            </c:ext>
          </c:extLst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spPr>
              <a:solidFill>
                <a:srgbClr val="093B5C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24C-482F-88F6-C25F19076F22}"/>
              </c:ext>
            </c:extLst>
          </c:dPt>
          <c:dPt>
            <c:idx val="1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24C-482F-88F6-C25F19076F22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24C-482F-88F6-C25F19076F22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24C-482F-88F6-C25F19076F2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15</c:v>
                </c:pt>
              </c:numCache>
            </c:numRef>
          </c:val>
          <c:extLst xmlns:c16r2="http://schemas.microsoft.com/office/drawing/2015/06/chart"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销售额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第一季度</c:v>
                      </c:pt>
                      <c:pt idx="1">
                        <c:v>第二季度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24C-482F-88F6-C25F19076F22}"/>
            </c:ext>
          </c:extLst>
        </c:ser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5DBC6-38D0-498A-8F0B-8BC9AF8263A6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DF715-C661-4A4B-BB5A-CE67FF753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8158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958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3867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63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379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8312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9504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711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5604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1105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5601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642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18591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845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4337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3359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526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9650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3531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8165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036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1791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604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5156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62290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6714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341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406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03758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630797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78884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2836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25863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802358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25424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627851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917866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82559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40150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D831D-0604-41F7-A337-F1AC1257C2F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4AC72-BA51-437E-8D85-A7DD916C43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3743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notesSlide" Target="../notesSlides/notesSlide2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690257" y="3531579"/>
            <a:ext cx="68114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2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52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</a:t>
            </a:r>
            <a:r>
              <a:rPr lang="zh-CN" altLang="en-US" sz="52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竞聘</a:t>
            </a:r>
            <a:r>
              <a:rPr lang="en-US" altLang="zh-CN" sz="52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52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52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0534" y="3082709"/>
            <a:ext cx="48109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北京大学经济管理学院   </a:t>
            </a:r>
            <a:r>
              <a:rPr lang="en-US" altLang="zh-CN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sz="22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时装秀常用音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791200" y="7091446"/>
            <a:ext cx="609600" cy="60960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3849913" y="4860087"/>
            <a:ext cx="4492174" cy="369332"/>
          </a:xfrm>
          <a:prstGeom prst="roundRect">
            <a:avLst>
              <a:gd name="adj" fmla="val 50000"/>
            </a:avLst>
          </a:prstGeom>
          <a:solidFill>
            <a:srgbClr val="093B5C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5068631" y="48600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亮亮图文旗舰店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4119717" y="-1307688"/>
            <a:ext cx="3952565" cy="39525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43" y="107242"/>
            <a:ext cx="2723299" cy="18790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154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 advTm="4764">
        <p14:vortex dir="r"/>
      </p:transition>
    </mc:Choice>
    <mc:Fallback>
      <p:transition spd="slow" advTm="4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34896 2.96296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37396 -2.59259E-6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12" grpId="1"/>
      <p:bldP spid="14" grpId="0"/>
      <p:bldP spid="14" grpId="1"/>
      <p:bldP spid="22" grpId="0" animBg="1"/>
      <p:bldP spid="22" grpId="1" animBg="1"/>
      <p:bldP spid="22" grpId="2" animBg="1"/>
      <p:bldP spid="15" grpId="0"/>
      <p:bldP spid="15" grpId="1"/>
      <p:bldP spid="15" grpId="2"/>
    </p:bldLst>
  </p:timing>
  <p:extLst mod="1">
    <p:ext uri="{E180D4A7-C9FB-4DFB-919C-405C955672EB}">
      <p14:showEvtLst xmlns=""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3996470" y="1973905"/>
            <a:ext cx="2362301" cy="3255686"/>
            <a:chOff x="3630295" y="1825515"/>
            <a:chExt cx="2616200" cy="3606910"/>
          </a:xfrm>
          <a:solidFill>
            <a:srgbClr val="E8B438"/>
          </a:solidFill>
        </p:grpSpPr>
        <p:sp>
          <p:nvSpPr>
            <p:cNvPr id="79" name="矩形 78"/>
            <p:cNvSpPr/>
            <p:nvPr/>
          </p:nvSpPr>
          <p:spPr>
            <a:xfrm flipH="1">
              <a:off x="5317166" y="1825515"/>
              <a:ext cx="161310" cy="3606910"/>
            </a:xfrm>
            <a:prstGeom prst="rect">
              <a:avLst/>
            </a:pr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Freeform 5"/>
            <p:cNvSpPr>
              <a:spLocks/>
            </p:cNvSpPr>
            <p:nvPr/>
          </p:nvSpPr>
          <p:spPr bwMode="auto">
            <a:xfrm>
              <a:off x="3630295" y="1825625"/>
              <a:ext cx="2616200" cy="3606800"/>
            </a:xfrm>
            <a:custGeom>
              <a:avLst/>
              <a:gdLst>
                <a:gd name="T0" fmla="*/ 791 w 791"/>
                <a:gd name="T1" fmla="*/ 546 h 1092"/>
                <a:gd name="T2" fmla="*/ 512 w 791"/>
                <a:gd name="T3" fmla="*/ 186 h 1092"/>
                <a:gd name="T4" fmla="*/ 512 w 791"/>
                <a:gd name="T5" fmla="*/ 0 h 1092"/>
                <a:gd name="T6" fmla="*/ 0 w 791"/>
                <a:gd name="T7" fmla="*/ 0 h 1092"/>
                <a:gd name="T8" fmla="*/ 0 w 791"/>
                <a:gd name="T9" fmla="*/ 1092 h 1092"/>
                <a:gd name="T10" fmla="*/ 512 w 791"/>
                <a:gd name="T11" fmla="*/ 1092 h 1092"/>
                <a:gd name="T12" fmla="*/ 512 w 791"/>
                <a:gd name="T13" fmla="*/ 907 h 1092"/>
                <a:gd name="T14" fmla="*/ 791 w 791"/>
                <a:gd name="T15" fmla="*/ 546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1" h="1092">
                  <a:moveTo>
                    <a:pt x="791" y="546"/>
                  </a:moveTo>
                  <a:cubicBezTo>
                    <a:pt x="791" y="373"/>
                    <a:pt x="672" y="227"/>
                    <a:pt x="512" y="186"/>
                  </a:cubicBezTo>
                  <a:cubicBezTo>
                    <a:pt x="512" y="0"/>
                    <a:pt x="512" y="0"/>
                    <a:pt x="5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2"/>
                    <a:pt x="0" y="1092"/>
                    <a:pt x="0" y="1092"/>
                  </a:cubicBezTo>
                  <a:cubicBezTo>
                    <a:pt x="512" y="1092"/>
                    <a:pt x="512" y="1092"/>
                    <a:pt x="512" y="1092"/>
                  </a:cubicBezTo>
                  <a:cubicBezTo>
                    <a:pt x="512" y="907"/>
                    <a:pt x="512" y="907"/>
                    <a:pt x="512" y="907"/>
                  </a:cubicBezTo>
                  <a:cubicBezTo>
                    <a:pt x="672" y="865"/>
                    <a:pt x="791" y="720"/>
                    <a:pt x="791" y="546"/>
                  </a:cubicBezTo>
                  <a:close/>
                </a:path>
              </a:pathLst>
            </a:custGeom>
            <a:solidFill>
              <a:srgbClr val="093B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矩形 3"/>
          <p:cNvSpPr>
            <a:spLocks noChangeArrowheads="1"/>
          </p:cNvSpPr>
          <p:nvPr/>
        </p:nvSpPr>
        <p:spPr bwMode="auto">
          <a:xfrm>
            <a:off x="798575" y="234824"/>
            <a:ext cx="3723998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8474480" y="1201245"/>
            <a:ext cx="2362301" cy="4794769"/>
            <a:chOff x="8589599" y="969500"/>
            <a:chExt cx="2616200" cy="5312030"/>
          </a:xfrm>
        </p:grpSpPr>
        <p:sp>
          <p:nvSpPr>
            <p:cNvPr id="40" name="矩形 39"/>
            <p:cNvSpPr/>
            <p:nvPr/>
          </p:nvSpPr>
          <p:spPr>
            <a:xfrm flipH="1">
              <a:off x="10276470" y="1825515"/>
              <a:ext cx="161310" cy="3606910"/>
            </a:xfrm>
            <a:prstGeom prst="rect">
              <a:avLst/>
            </a:prstGeom>
            <a:gradFill>
              <a:gsLst>
                <a:gs pos="45000">
                  <a:sysClr val="windowText" lastClr="000000">
                    <a:alpha val="10000"/>
                  </a:sysClr>
                </a:gs>
                <a:gs pos="100000">
                  <a:sysClr val="windowText" lastClr="000000">
                    <a:alpha val="34000"/>
                  </a:sysClr>
                </a:gs>
                <a:gs pos="0">
                  <a:srgbClr val="E2E2E2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8589599" y="969500"/>
              <a:ext cx="2616200" cy="5312030"/>
              <a:chOff x="8589599" y="969500"/>
              <a:chExt cx="2616200" cy="5312030"/>
            </a:xfrm>
          </p:grpSpPr>
          <p:sp>
            <p:nvSpPr>
              <p:cNvPr id="51" name="Freeform 5"/>
              <p:cNvSpPr>
                <a:spLocks/>
              </p:cNvSpPr>
              <p:nvPr/>
            </p:nvSpPr>
            <p:spPr bwMode="auto">
              <a:xfrm>
                <a:off x="8589599" y="1825625"/>
                <a:ext cx="2616200" cy="3606800"/>
              </a:xfrm>
              <a:custGeom>
                <a:avLst/>
                <a:gdLst>
                  <a:gd name="T0" fmla="*/ 791 w 791"/>
                  <a:gd name="T1" fmla="*/ 546 h 1092"/>
                  <a:gd name="T2" fmla="*/ 512 w 791"/>
                  <a:gd name="T3" fmla="*/ 186 h 1092"/>
                  <a:gd name="T4" fmla="*/ 512 w 791"/>
                  <a:gd name="T5" fmla="*/ 0 h 1092"/>
                  <a:gd name="T6" fmla="*/ 0 w 791"/>
                  <a:gd name="T7" fmla="*/ 0 h 1092"/>
                  <a:gd name="T8" fmla="*/ 0 w 791"/>
                  <a:gd name="T9" fmla="*/ 1092 h 1092"/>
                  <a:gd name="T10" fmla="*/ 512 w 791"/>
                  <a:gd name="T11" fmla="*/ 1092 h 1092"/>
                  <a:gd name="T12" fmla="*/ 512 w 791"/>
                  <a:gd name="T13" fmla="*/ 907 h 1092"/>
                  <a:gd name="T14" fmla="*/ 791 w 791"/>
                  <a:gd name="T15" fmla="*/ 546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1" h="1092">
                    <a:moveTo>
                      <a:pt x="791" y="546"/>
                    </a:moveTo>
                    <a:cubicBezTo>
                      <a:pt x="791" y="373"/>
                      <a:pt x="672" y="227"/>
                      <a:pt x="512" y="186"/>
                    </a:cubicBezTo>
                    <a:cubicBezTo>
                      <a:pt x="512" y="0"/>
                      <a:pt x="512" y="0"/>
                      <a:pt x="5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92"/>
                      <a:pt x="0" y="1092"/>
                      <a:pt x="0" y="1092"/>
                    </a:cubicBezTo>
                    <a:cubicBezTo>
                      <a:pt x="512" y="1092"/>
                      <a:pt x="512" y="1092"/>
                      <a:pt x="512" y="1092"/>
                    </a:cubicBezTo>
                    <a:cubicBezTo>
                      <a:pt x="512" y="907"/>
                      <a:pt x="512" y="907"/>
                      <a:pt x="512" y="907"/>
                    </a:cubicBezTo>
                    <a:cubicBezTo>
                      <a:pt x="672" y="865"/>
                      <a:pt x="791" y="720"/>
                      <a:pt x="791" y="546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6076879" y="3482347"/>
                <a:ext cx="5312030" cy="286336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9690229" y="3208574"/>
            <a:ext cx="940539" cy="780111"/>
            <a:chOff x="9936016" y="3193380"/>
            <a:chExt cx="1041627" cy="864270"/>
          </a:xfrm>
        </p:grpSpPr>
        <p:grpSp>
          <p:nvGrpSpPr>
            <p:cNvPr id="58" name="组合 57"/>
            <p:cNvGrpSpPr/>
            <p:nvPr/>
          </p:nvGrpSpPr>
          <p:grpSpPr>
            <a:xfrm>
              <a:off x="10024695" y="3193380"/>
              <a:ext cx="867068" cy="864270"/>
              <a:chOff x="6462235" y="1620217"/>
              <a:chExt cx="1872944" cy="1866900"/>
            </a:xfrm>
          </p:grpSpPr>
          <p:sp>
            <p:nvSpPr>
              <p:cNvPr id="60" name="任意多边形 59"/>
              <p:cNvSpPr/>
              <p:nvPr/>
            </p:nvSpPr>
            <p:spPr>
              <a:xfrm>
                <a:off x="6462235" y="1620217"/>
                <a:ext cx="1866900" cy="1866900"/>
              </a:xfrm>
              <a:custGeom>
                <a:avLst/>
                <a:gdLst>
                  <a:gd name="connsiteX0" fmla="*/ 933450 w 1866900"/>
                  <a:gd name="connsiteY0" fmla="*/ 160062 h 1866900"/>
                  <a:gd name="connsiteX1" fmla="*/ 160062 w 1866900"/>
                  <a:gd name="connsiteY1" fmla="*/ 933450 h 1866900"/>
                  <a:gd name="connsiteX2" fmla="*/ 933450 w 1866900"/>
                  <a:gd name="connsiteY2" fmla="*/ 1706838 h 1866900"/>
                  <a:gd name="connsiteX3" fmla="*/ 1706838 w 1866900"/>
                  <a:gd name="connsiteY3" fmla="*/ 933450 h 1866900"/>
                  <a:gd name="connsiteX4" fmla="*/ 933450 w 1866900"/>
                  <a:gd name="connsiteY4" fmla="*/ 160062 h 1866900"/>
                  <a:gd name="connsiteX5" fmla="*/ 933450 w 1866900"/>
                  <a:gd name="connsiteY5" fmla="*/ 0 h 1866900"/>
                  <a:gd name="connsiteX6" fmla="*/ 1866900 w 1866900"/>
                  <a:gd name="connsiteY6" fmla="*/ 933450 h 1866900"/>
                  <a:gd name="connsiteX7" fmla="*/ 933450 w 1866900"/>
                  <a:gd name="connsiteY7" fmla="*/ 1866900 h 1866900"/>
                  <a:gd name="connsiteX8" fmla="*/ 0 w 1866900"/>
                  <a:gd name="connsiteY8" fmla="*/ 933450 h 1866900"/>
                  <a:gd name="connsiteX9" fmla="*/ 933450 w 1866900"/>
                  <a:gd name="connsiteY9" fmla="*/ 0 h 186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6900" h="1866900">
                    <a:moveTo>
                      <a:pt x="933450" y="160062"/>
                    </a:moveTo>
                    <a:cubicBezTo>
                      <a:pt x="506320" y="160062"/>
                      <a:pt x="160062" y="506320"/>
                      <a:pt x="160062" y="933450"/>
                    </a:cubicBezTo>
                    <a:cubicBezTo>
                      <a:pt x="160062" y="1360580"/>
                      <a:pt x="506320" y="1706838"/>
                      <a:pt x="933450" y="1706838"/>
                    </a:cubicBezTo>
                    <a:cubicBezTo>
                      <a:pt x="1360580" y="1706838"/>
                      <a:pt x="1706838" y="1360580"/>
                      <a:pt x="1706838" y="933450"/>
                    </a:cubicBezTo>
                    <a:cubicBezTo>
                      <a:pt x="1706838" y="506320"/>
                      <a:pt x="1360580" y="160062"/>
                      <a:pt x="933450" y="160062"/>
                    </a:cubicBezTo>
                    <a:close/>
                    <a:moveTo>
                      <a:pt x="933450" y="0"/>
                    </a:moveTo>
                    <a:cubicBezTo>
                      <a:pt x="1448980" y="0"/>
                      <a:pt x="1866900" y="417920"/>
                      <a:pt x="1866900" y="933450"/>
                    </a:cubicBezTo>
                    <a:cubicBezTo>
                      <a:pt x="1866900" y="1448980"/>
                      <a:pt x="1448980" y="1866900"/>
                      <a:pt x="933450" y="1866900"/>
                    </a:cubicBezTo>
                    <a:cubicBezTo>
                      <a:pt x="417920" y="1866900"/>
                      <a:pt x="0" y="1448980"/>
                      <a:pt x="0" y="933450"/>
                    </a:cubicBezTo>
                    <a:cubicBezTo>
                      <a:pt x="0" y="417920"/>
                      <a:pt x="417920" y="0"/>
                      <a:pt x="93345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22225" cap="flat" cmpd="sng" algn="ctr">
                <a:noFill/>
                <a:prstDash val="solid"/>
                <a:miter lim="800000"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468279" y="1620217"/>
                <a:ext cx="1866900" cy="1866900"/>
              </a:xfrm>
              <a:prstGeom prst="ellipse">
                <a:avLst/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6622297" y="1782251"/>
                <a:ext cx="1546776" cy="1546776"/>
              </a:xfrm>
              <a:prstGeom prst="ellipse">
                <a:avLst/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6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9" name="文本框 87"/>
            <p:cNvSpPr txBox="1"/>
            <p:nvPr/>
          </p:nvSpPr>
          <p:spPr>
            <a:xfrm>
              <a:off x="9936016" y="3300033"/>
              <a:ext cx="1041627" cy="64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</a:rPr>
                <a:t>4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3" name="文本框 89"/>
          <p:cNvSpPr txBox="1"/>
          <p:nvPr/>
        </p:nvSpPr>
        <p:spPr>
          <a:xfrm>
            <a:off x="8836233" y="3421257"/>
            <a:ext cx="825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STEP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文本框 91"/>
          <p:cNvSpPr txBox="1"/>
          <p:nvPr/>
        </p:nvSpPr>
        <p:spPr>
          <a:xfrm>
            <a:off x="8648126" y="2057159"/>
            <a:ext cx="127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3979440" y="1127672"/>
            <a:ext cx="4621910" cy="4868342"/>
            <a:chOff x="3611434" y="887990"/>
            <a:chExt cx="5118671" cy="5393540"/>
          </a:xfrm>
        </p:grpSpPr>
        <p:sp>
          <p:nvSpPr>
            <p:cNvPr id="66" name="矩形 65"/>
            <p:cNvSpPr/>
            <p:nvPr/>
          </p:nvSpPr>
          <p:spPr>
            <a:xfrm flipH="1">
              <a:off x="7800776" y="1825515"/>
              <a:ext cx="161310" cy="3606910"/>
            </a:xfrm>
            <a:prstGeom prst="rect">
              <a:avLst/>
            </a:prstGeom>
            <a:gradFill>
              <a:gsLst>
                <a:gs pos="45000">
                  <a:sysClr val="windowText" lastClr="000000">
                    <a:alpha val="10000"/>
                  </a:sysClr>
                </a:gs>
                <a:gs pos="100000">
                  <a:sysClr val="windowText" lastClr="000000">
                    <a:alpha val="34000"/>
                  </a:sysClr>
                </a:gs>
                <a:gs pos="0">
                  <a:srgbClr val="E2E2E2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611434" y="887990"/>
              <a:ext cx="5118671" cy="5393540"/>
              <a:chOff x="3611434" y="887990"/>
              <a:chExt cx="5118671" cy="5393540"/>
            </a:xfrm>
          </p:grpSpPr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6113905" y="1825625"/>
                <a:ext cx="2616200" cy="3606800"/>
              </a:xfrm>
              <a:custGeom>
                <a:avLst/>
                <a:gdLst>
                  <a:gd name="T0" fmla="*/ 791 w 791"/>
                  <a:gd name="T1" fmla="*/ 546 h 1092"/>
                  <a:gd name="T2" fmla="*/ 512 w 791"/>
                  <a:gd name="T3" fmla="*/ 186 h 1092"/>
                  <a:gd name="T4" fmla="*/ 512 w 791"/>
                  <a:gd name="T5" fmla="*/ 0 h 1092"/>
                  <a:gd name="T6" fmla="*/ 0 w 791"/>
                  <a:gd name="T7" fmla="*/ 0 h 1092"/>
                  <a:gd name="T8" fmla="*/ 0 w 791"/>
                  <a:gd name="T9" fmla="*/ 1092 h 1092"/>
                  <a:gd name="T10" fmla="*/ 512 w 791"/>
                  <a:gd name="T11" fmla="*/ 1092 h 1092"/>
                  <a:gd name="T12" fmla="*/ 512 w 791"/>
                  <a:gd name="T13" fmla="*/ 907 h 1092"/>
                  <a:gd name="T14" fmla="*/ 791 w 791"/>
                  <a:gd name="T15" fmla="*/ 546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1" h="1092">
                    <a:moveTo>
                      <a:pt x="791" y="546"/>
                    </a:moveTo>
                    <a:cubicBezTo>
                      <a:pt x="791" y="373"/>
                      <a:pt x="672" y="227"/>
                      <a:pt x="512" y="186"/>
                    </a:cubicBezTo>
                    <a:cubicBezTo>
                      <a:pt x="512" y="0"/>
                      <a:pt x="512" y="0"/>
                      <a:pt x="5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92"/>
                      <a:pt x="0" y="1092"/>
                      <a:pt x="0" y="1092"/>
                    </a:cubicBezTo>
                    <a:cubicBezTo>
                      <a:pt x="512" y="1092"/>
                      <a:pt x="512" y="1092"/>
                      <a:pt x="512" y="1092"/>
                    </a:cubicBezTo>
                    <a:cubicBezTo>
                      <a:pt x="512" y="907"/>
                      <a:pt x="512" y="907"/>
                      <a:pt x="512" y="907"/>
                    </a:cubicBezTo>
                    <a:cubicBezTo>
                      <a:pt x="672" y="865"/>
                      <a:pt x="791" y="720"/>
                      <a:pt x="791" y="546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3601185" y="3482347"/>
                <a:ext cx="5312030" cy="286336"/>
              </a:xfrm>
              <a:prstGeom prst="rect">
                <a:avLst/>
              </a:prstGeom>
            </p:spPr>
          </p:pic>
          <p:pic>
            <p:nvPicPr>
              <p:cNvPr id="136" name="图片 135"/>
              <p:cNvPicPr>
                <a:picLocks noChangeAspect="1"/>
              </p:cNvPicPr>
              <p:nvPr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1098587" y="3400837"/>
                <a:ext cx="5312030" cy="286336"/>
              </a:xfrm>
              <a:prstGeom prst="rect">
                <a:avLst/>
              </a:prstGeom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7454799" y="3208574"/>
            <a:ext cx="940539" cy="780111"/>
            <a:chOff x="7460322" y="3193380"/>
            <a:chExt cx="1041627" cy="864270"/>
          </a:xfrm>
        </p:grpSpPr>
        <p:grpSp>
          <p:nvGrpSpPr>
            <p:cNvPr id="71" name="组合 70"/>
            <p:cNvGrpSpPr/>
            <p:nvPr/>
          </p:nvGrpSpPr>
          <p:grpSpPr>
            <a:xfrm>
              <a:off x="7549001" y="3193380"/>
              <a:ext cx="867068" cy="864270"/>
              <a:chOff x="6462235" y="1620217"/>
              <a:chExt cx="1872944" cy="1866900"/>
            </a:xfrm>
          </p:grpSpPr>
          <p:sp>
            <p:nvSpPr>
              <p:cNvPr id="73" name="任意多边形 72"/>
              <p:cNvSpPr/>
              <p:nvPr/>
            </p:nvSpPr>
            <p:spPr>
              <a:xfrm>
                <a:off x="6462235" y="1620217"/>
                <a:ext cx="1866900" cy="1866900"/>
              </a:xfrm>
              <a:custGeom>
                <a:avLst/>
                <a:gdLst>
                  <a:gd name="connsiteX0" fmla="*/ 933450 w 1866900"/>
                  <a:gd name="connsiteY0" fmla="*/ 160062 h 1866900"/>
                  <a:gd name="connsiteX1" fmla="*/ 160062 w 1866900"/>
                  <a:gd name="connsiteY1" fmla="*/ 933450 h 1866900"/>
                  <a:gd name="connsiteX2" fmla="*/ 933450 w 1866900"/>
                  <a:gd name="connsiteY2" fmla="*/ 1706838 h 1866900"/>
                  <a:gd name="connsiteX3" fmla="*/ 1706838 w 1866900"/>
                  <a:gd name="connsiteY3" fmla="*/ 933450 h 1866900"/>
                  <a:gd name="connsiteX4" fmla="*/ 933450 w 1866900"/>
                  <a:gd name="connsiteY4" fmla="*/ 160062 h 1866900"/>
                  <a:gd name="connsiteX5" fmla="*/ 933450 w 1866900"/>
                  <a:gd name="connsiteY5" fmla="*/ 0 h 1866900"/>
                  <a:gd name="connsiteX6" fmla="*/ 1866900 w 1866900"/>
                  <a:gd name="connsiteY6" fmla="*/ 933450 h 1866900"/>
                  <a:gd name="connsiteX7" fmla="*/ 933450 w 1866900"/>
                  <a:gd name="connsiteY7" fmla="*/ 1866900 h 1866900"/>
                  <a:gd name="connsiteX8" fmla="*/ 0 w 1866900"/>
                  <a:gd name="connsiteY8" fmla="*/ 933450 h 1866900"/>
                  <a:gd name="connsiteX9" fmla="*/ 933450 w 1866900"/>
                  <a:gd name="connsiteY9" fmla="*/ 0 h 186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6900" h="1866900">
                    <a:moveTo>
                      <a:pt x="933450" y="160062"/>
                    </a:moveTo>
                    <a:cubicBezTo>
                      <a:pt x="506320" y="160062"/>
                      <a:pt x="160062" y="506320"/>
                      <a:pt x="160062" y="933450"/>
                    </a:cubicBezTo>
                    <a:cubicBezTo>
                      <a:pt x="160062" y="1360580"/>
                      <a:pt x="506320" y="1706838"/>
                      <a:pt x="933450" y="1706838"/>
                    </a:cubicBezTo>
                    <a:cubicBezTo>
                      <a:pt x="1360580" y="1706838"/>
                      <a:pt x="1706838" y="1360580"/>
                      <a:pt x="1706838" y="933450"/>
                    </a:cubicBezTo>
                    <a:cubicBezTo>
                      <a:pt x="1706838" y="506320"/>
                      <a:pt x="1360580" y="160062"/>
                      <a:pt x="933450" y="160062"/>
                    </a:cubicBezTo>
                    <a:close/>
                    <a:moveTo>
                      <a:pt x="933450" y="0"/>
                    </a:moveTo>
                    <a:cubicBezTo>
                      <a:pt x="1448980" y="0"/>
                      <a:pt x="1866900" y="417920"/>
                      <a:pt x="1866900" y="933450"/>
                    </a:cubicBezTo>
                    <a:cubicBezTo>
                      <a:pt x="1866900" y="1448980"/>
                      <a:pt x="1448980" y="1866900"/>
                      <a:pt x="933450" y="1866900"/>
                    </a:cubicBezTo>
                    <a:cubicBezTo>
                      <a:pt x="417920" y="1866900"/>
                      <a:pt x="0" y="1448980"/>
                      <a:pt x="0" y="933450"/>
                    </a:cubicBezTo>
                    <a:cubicBezTo>
                      <a:pt x="0" y="417920"/>
                      <a:pt x="417920" y="0"/>
                      <a:pt x="93345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22225" cap="flat" cmpd="sng" algn="ctr">
                <a:noFill/>
                <a:prstDash val="solid"/>
                <a:miter lim="800000"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6468279" y="1620217"/>
                <a:ext cx="1866900" cy="1866900"/>
              </a:xfrm>
              <a:prstGeom prst="ellipse">
                <a:avLst/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6622297" y="1782251"/>
                <a:ext cx="1546776" cy="1546776"/>
              </a:xfrm>
              <a:prstGeom prst="ellipse">
                <a:avLst/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6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7460322" y="3300033"/>
              <a:ext cx="1041627" cy="64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</a:rPr>
                <a:t>3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6" name="文本框 73"/>
          <p:cNvSpPr txBox="1"/>
          <p:nvPr/>
        </p:nvSpPr>
        <p:spPr>
          <a:xfrm>
            <a:off x="6600803" y="3421257"/>
            <a:ext cx="825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STEP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文本框 75"/>
          <p:cNvSpPr txBox="1"/>
          <p:nvPr/>
        </p:nvSpPr>
        <p:spPr>
          <a:xfrm>
            <a:off x="6412697" y="2057159"/>
            <a:ext cx="127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5212219" y="3208574"/>
            <a:ext cx="940539" cy="780111"/>
            <a:chOff x="4976712" y="3193380"/>
            <a:chExt cx="1041627" cy="864270"/>
          </a:xfrm>
        </p:grpSpPr>
        <p:grpSp>
          <p:nvGrpSpPr>
            <p:cNvPr id="84" name="组合 83"/>
            <p:cNvGrpSpPr/>
            <p:nvPr/>
          </p:nvGrpSpPr>
          <p:grpSpPr>
            <a:xfrm>
              <a:off x="5065391" y="3193380"/>
              <a:ext cx="867068" cy="864270"/>
              <a:chOff x="6462235" y="1620217"/>
              <a:chExt cx="1872944" cy="1866900"/>
            </a:xfrm>
          </p:grpSpPr>
          <p:sp>
            <p:nvSpPr>
              <p:cNvPr id="86" name="任意多边形 85"/>
              <p:cNvSpPr/>
              <p:nvPr/>
            </p:nvSpPr>
            <p:spPr>
              <a:xfrm>
                <a:off x="6462235" y="1620217"/>
                <a:ext cx="1866900" cy="1866900"/>
              </a:xfrm>
              <a:custGeom>
                <a:avLst/>
                <a:gdLst>
                  <a:gd name="connsiteX0" fmla="*/ 933450 w 1866900"/>
                  <a:gd name="connsiteY0" fmla="*/ 160062 h 1866900"/>
                  <a:gd name="connsiteX1" fmla="*/ 160062 w 1866900"/>
                  <a:gd name="connsiteY1" fmla="*/ 933450 h 1866900"/>
                  <a:gd name="connsiteX2" fmla="*/ 933450 w 1866900"/>
                  <a:gd name="connsiteY2" fmla="*/ 1706838 h 1866900"/>
                  <a:gd name="connsiteX3" fmla="*/ 1706838 w 1866900"/>
                  <a:gd name="connsiteY3" fmla="*/ 933450 h 1866900"/>
                  <a:gd name="connsiteX4" fmla="*/ 933450 w 1866900"/>
                  <a:gd name="connsiteY4" fmla="*/ 160062 h 1866900"/>
                  <a:gd name="connsiteX5" fmla="*/ 933450 w 1866900"/>
                  <a:gd name="connsiteY5" fmla="*/ 0 h 1866900"/>
                  <a:gd name="connsiteX6" fmla="*/ 1866900 w 1866900"/>
                  <a:gd name="connsiteY6" fmla="*/ 933450 h 1866900"/>
                  <a:gd name="connsiteX7" fmla="*/ 933450 w 1866900"/>
                  <a:gd name="connsiteY7" fmla="*/ 1866900 h 1866900"/>
                  <a:gd name="connsiteX8" fmla="*/ 0 w 1866900"/>
                  <a:gd name="connsiteY8" fmla="*/ 933450 h 1866900"/>
                  <a:gd name="connsiteX9" fmla="*/ 933450 w 1866900"/>
                  <a:gd name="connsiteY9" fmla="*/ 0 h 186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6900" h="1866900">
                    <a:moveTo>
                      <a:pt x="933450" y="160062"/>
                    </a:moveTo>
                    <a:cubicBezTo>
                      <a:pt x="506320" y="160062"/>
                      <a:pt x="160062" y="506320"/>
                      <a:pt x="160062" y="933450"/>
                    </a:cubicBezTo>
                    <a:cubicBezTo>
                      <a:pt x="160062" y="1360580"/>
                      <a:pt x="506320" y="1706838"/>
                      <a:pt x="933450" y="1706838"/>
                    </a:cubicBezTo>
                    <a:cubicBezTo>
                      <a:pt x="1360580" y="1706838"/>
                      <a:pt x="1706838" y="1360580"/>
                      <a:pt x="1706838" y="933450"/>
                    </a:cubicBezTo>
                    <a:cubicBezTo>
                      <a:pt x="1706838" y="506320"/>
                      <a:pt x="1360580" y="160062"/>
                      <a:pt x="933450" y="160062"/>
                    </a:cubicBezTo>
                    <a:close/>
                    <a:moveTo>
                      <a:pt x="933450" y="0"/>
                    </a:moveTo>
                    <a:cubicBezTo>
                      <a:pt x="1448980" y="0"/>
                      <a:pt x="1866900" y="417920"/>
                      <a:pt x="1866900" y="933450"/>
                    </a:cubicBezTo>
                    <a:cubicBezTo>
                      <a:pt x="1866900" y="1448980"/>
                      <a:pt x="1448980" y="1866900"/>
                      <a:pt x="933450" y="1866900"/>
                    </a:cubicBezTo>
                    <a:cubicBezTo>
                      <a:pt x="417920" y="1866900"/>
                      <a:pt x="0" y="1448980"/>
                      <a:pt x="0" y="933450"/>
                    </a:cubicBezTo>
                    <a:cubicBezTo>
                      <a:pt x="0" y="417920"/>
                      <a:pt x="417920" y="0"/>
                      <a:pt x="93345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22225" cap="flat" cmpd="sng" algn="ctr">
                <a:noFill/>
                <a:prstDash val="solid"/>
                <a:miter lim="800000"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6468279" y="1620217"/>
                <a:ext cx="1866900" cy="1866900"/>
              </a:xfrm>
              <a:prstGeom prst="ellipse">
                <a:avLst/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6622297" y="1782251"/>
                <a:ext cx="1546776" cy="1546776"/>
              </a:xfrm>
              <a:prstGeom prst="ellipse">
                <a:avLst/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6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85" name="文本框 55"/>
            <p:cNvSpPr txBox="1"/>
            <p:nvPr/>
          </p:nvSpPr>
          <p:spPr>
            <a:xfrm>
              <a:off x="4976712" y="3300033"/>
              <a:ext cx="1041627" cy="64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</a:rPr>
                <a:t>2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9" name="文本框 57"/>
          <p:cNvSpPr txBox="1"/>
          <p:nvPr/>
        </p:nvSpPr>
        <p:spPr>
          <a:xfrm>
            <a:off x="4358224" y="3421257"/>
            <a:ext cx="825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STEP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文本框 59"/>
          <p:cNvSpPr txBox="1"/>
          <p:nvPr/>
        </p:nvSpPr>
        <p:spPr>
          <a:xfrm>
            <a:off x="4170117" y="2057159"/>
            <a:ext cx="127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1822236" y="1201245"/>
            <a:ext cx="2362301" cy="4794769"/>
            <a:chOff x="1222375" y="969500"/>
            <a:chExt cx="2616200" cy="5312030"/>
          </a:xfrm>
        </p:grpSpPr>
        <p:sp>
          <p:nvSpPr>
            <p:cNvPr id="92" name="矩形 91"/>
            <p:cNvSpPr/>
            <p:nvPr/>
          </p:nvSpPr>
          <p:spPr>
            <a:xfrm flipH="1">
              <a:off x="2909246" y="1825515"/>
              <a:ext cx="161310" cy="3606910"/>
            </a:xfrm>
            <a:prstGeom prst="rect">
              <a:avLst/>
            </a:prstGeom>
            <a:gradFill>
              <a:gsLst>
                <a:gs pos="45000">
                  <a:sysClr val="windowText" lastClr="000000">
                    <a:alpha val="10000"/>
                  </a:sysClr>
                </a:gs>
                <a:gs pos="100000">
                  <a:sysClr val="windowText" lastClr="000000">
                    <a:alpha val="34000"/>
                  </a:sysClr>
                </a:gs>
                <a:gs pos="0">
                  <a:srgbClr val="E2E2E2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222375" y="969500"/>
              <a:ext cx="2616200" cy="5312030"/>
              <a:chOff x="1222375" y="969500"/>
              <a:chExt cx="2616200" cy="5312030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>
                <a:off x="1222375" y="1825625"/>
                <a:ext cx="2616200" cy="3606800"/>
              </a:xfrm>
              <a:custGeom>
                <a:avLst/>
                <a:gdLst>
                  <a:gd name="T0" fmla="*/ 791 w 791"/>
                  <a:gd name="T1" fmla="*/ 546 h 1092"/>
                  <a:gd name="T2" fmla="*/ 512 w 791"/>
                  <a:gd name="T3" fmla="*/ 186 h 1092"/>
                  <a:gd name="T4" fmla="*/ 512 w 791"/>
                  <a:gd name="T5" fmla="*/ 0 h 1092"/>
                  <a:gd name="T6" fmla="*/ 0 w 791"/>
                  <a:gd name="T7" fmla="*/ 0 h 1092"/>
                  <a:gd name="T8" fmla="*/ 0 w 791"/>
                  <a:gd name="T9" fmla="*/ 1092 h 1092"/>
                  <a:gd name="T10" fmla="*/ 512 w 791"/>
                  <a:gd name="T11" fmla="*/ 1092 h 1092"/>
                  <a:gd name="T12" fmla="*/ 512 w 791"/>
                  <a:gd name="T13" fmla="*/ 907 h 1092"/>
                  <a:gd name="T14" fmla="*/ 791 w 791"/>
                  <a:gd name="T15" fmla="*/ 546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1" h="1092">
                    <a:moveTo>
                      <a:pt x="791" y="546"/>
                    </a:moveTo>
                    <a:cubicBezTo>
                      <a:pt x="791" y="373"/>
                      <a:pt x="672" y="227"/>
                      <a:pt x="512" y="186"/>
                    </a:cubicBezTo>
                    <a:cubicBezTo>
                      <a:pt x="512" y="0"/>
                      <a:pt x="512" y="0"/>
                      <a:pt x="5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92"/>
                      <a:pt x="0" y="1092"/>
                      <a:pt x="0" y="1092"/>
                    </a:cubicBezTo>
                    <a:cubicBezTo>
                      <a:pt x="512" y="1092"/>
                      <a:pt x="512" y="1092"/>
                      <a:pt x="512" y="1092"/>
                    </a:cubicBezTo>
                    <a:cubicBezTo>
                      <a:pt x="512" y="907"/>
                      <a:pt x="512" y="907"/>
                      <a:pt x="512" y="907"/>
                    </a:cubicBezTo>
                    <a:cubicBezTo>
                      <a:pt x="672" y="865"/>
                      <a:pt x="791" y="720"/>
                      <a:pt x="791" y="546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95" name="图片 94"/>
              <p:cNvPicPr>
                <a:picLocks noChangeAspect="1"/>
              </p:cNvPicPr>
              <p:nvPr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-1290345" y="3482347"/>
                <a:ext cx="5312030" cy="286336"/>
              </a:xfrm>
              <a:prstGeom prst="rect">
                <a:avLst/>
              </a:prstGeom>
            </p:spPr>
          </p:pic>
        </p:grpSp>
      </p:grpSp>
      <p:grpSp>
        <p:nvGrpSpPr>
          <p:cNvPr id="96" name="组合 95"/>
          <p:cNvGrpSpPr/>
          <p:nvPr/>
        </p:nvGrpSpPr>
        <p:grpSpPr>
          <a:xfrm>
            <a:off x="3037985" y="3208574"/>
            <a:ext cx="940539" cy="780111"/>
            <a:chOff x="2568792" y="3193380"/>
            <a:chExt cx="1041627" cy="864270"/>
          </a:xfrm>
        </p:grpSpPr>
        <p:grpSp>
          <p:nvGrpSpPr>
            <p:cNvPr id="97" name="组合 96"/>
            <p:cNvGrpSpPr/>
            <p:nvPr/>
          </p:nvGrpSpPr>
          <p:grpSpPr>
            <a:xfrm>
              <a:off x="2657471" y="3193380"/>
              <a:ext cx="867068" cy="864270"/>
              <a:chOff x="6462235" y="1620217"/>
              <a:chExt cx="1872944" cy="1866900"/>
            </a:xfrm>
          </p:grpSpPr>
          <p:sp>
            <p:nvSpPr>
              <p:cNvPr id="99" name="任意多边形 98"/>
              <p:cNvSpPr/>
              <p:nvPr/>
            </p:nvSpPr>
            <p:spPr>
              <a:xfrm>
                <a:off x="6462235" y="1620217"/>
                <a:ext cx="1866900" cy="1866900"/>
              </a:xfrm>
              <a:custGeom>
                <a:avLst/>
                <a:gdLst>
                  <a:gd name="connsiteX0" fmla="*/ 933450 w 1866900"/>
                  <a:gd name="connsiteY0" fmla="*/ 160062 h 1866900"/>
                  <a:gd name="connsiteX1" fmla="*/ 160062 w 1866900"/>
                  <a:gd name="connsiteY1" fmla="*/ 933450 h 1866900"/>
                  <a:gd name="connsiteX2" fmla="*/ 933450 w 1866900"/>
                  <a:gd name="connsiteY2" fmla="*/ 1706838 h 1866900"/>
                  <a:gd name="connsiteX3" fmla="*/ 1706838 w 1866900"/>
                  <a:gd name="connsiteY3" fmla="*/ 933450 h 1866900"/>
                  <a:gd name="connsiteX4" fmla="*/ 933450 w 1866900"/>
                  <a:gd name="connsiteY4" fmla="*/ 160062 h 1866900"/>
                  <a:gd name="connsiteX5" fmla="*/ 933450 w 1866900"/>
                  <a:gd name="connsiteY5" fmla="*/ 0 h 1866900"/>
                  <a:gd name="connsiteX6" fmla="*/ 1866900 w 1866900"/>
                  <a:gd name="connsiteY6" fmla="*/ 933450 h 1866900"/>
                  <a:gd name="connsiteX7" fmla="*/ 933450 w 1866900"/>
                  <a:gd name="connsiteY7" fmla="*/ 1866900 h 1866900"/>
                  <a:gd name="connsiteX8" fmla="*/ 0 w 1866900"/>
                  <a:gd name="connsiteY8" fmla="*/ 933450 h 1866900"/>
                  <a:gd name="connsiteX9" fmla="*/ 933450 w 1866900"/>
                  <a:gd name="connsiteY9" fmla="*/ 0 h 186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6900" h="1866900">
                    <a:moveTo>
                      <a:pt x="933450" y="160062"/>
                    </a:moveTo>
                    <a:cubicBezTo>
                      <a:pt x="506320" y="160062"/>
                      <a:pt x="160062" y="506320"/>
                      <a:pt x="160062" y="933450"/>
                    </a:cubicBezTo>
                    <a:cubicBezTo>
                      <a:pt x="160062" y="1360580"/>
                      <a:pt x="506320" y="1706838"/>
                      <a:pt x="933450" y="1706838"/>
                    </a:cubicBezTo>
                    <a:cubicBezTo>
                      <a:pt x="1360580" y="1706838"/>
                      <a:pt x="1706838" y="1360580"/>
                      <a:pt x="1706838" y="933450"/>
                    </a:cubicBezTo>
                    <a:cubicBezTo>
                      <a:pt x="1706838" y="506320"/>
                      <a:pt x="1360580" y="160062"/>
                      <a:pt x="933450" y="160062"/>
                    </a:cubicBezTo>
                    <a:close/>
                    <a:moveTo>
                      <a:pt x="933450" y="0"/>
                    </a:moveTo>
                    <a:cubicBezTo>
                      <a:pt x="1448980" y="0"/>
                      <a:pt x="1866900" y="417920"/>
                      <a:pt x="1866900" y="933450"/>
                    </a:cubicBezTo>
                    <a:cubicBezTo>
                      <a:pt x="1866900" y="1448980"/>
                      <a:pt x="1448980" y="1866900"/>
                      <a:pt x="933450" y="1866900"/>
                    </a:cubicBezTo>
                    <a:cubicBezTo>
                      <a:pt x="417920" y="1866900"/>
                      <a:pt x="0" y="1448980"/>
                      <a:pt x="0" y="933450"/>
                    </a:cubicBezTo>
                    <a:cubicBezTo>
                      <a:pt x="0" y="417920"/>
                      <a:pt x="417920" y="0"/>
                      <a:pt x="93345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22225" cap="flat" cmpd="sng" algn="ctr">
                <a:noFill/>
                <a:prstDash val="solid"/>
                <a:miter lim="800000"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6468279" y="1620217"/>
                <a:ext cx="1866900" cy="1866900"/>
              </a:xfrm>
              <a:prstGeom prst="ellipse">
                <a:avLst/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6622297" y="1782251"/>
                <a:ext cx="1546776" cy="1546776"/>
              </a:xfrm>
              <a:prstGeom prst="ellipse">
                <a:avLst/>
              </a:prstGeom>
              <a:noFill/>
              <a:ln w="19050" cap="flat" cmpd="sng" algn="ctr">
                <a:gradFill flip="none" rotWithShape="1">
                  <a:gsLst>
                    <a:gs pos="0">
                      <a:sysClr val="window" lastClr="FFFFFF">
                        <a:lumMod val="6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98" name="文本框 33"/>
            <p:cNvSpPr txBox="1"/>
            <p:nvPr/>
          </p:nvSpPr>
          <p:spPr>
            <a:xfrm>
              <a:off x="2568792" y="3300033"/>
              <a:ext cx="1041627" cy="64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</a:rPr>
                <a:t>1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" name="Group 8"/>
          <p:cNvGrpSpPr>
            <a:grpSpLocks noChangeAspect="1"/>
          </p:cNvGrpSpPr>
          <p:nvPr/>
        </p:nvGrpSpPr>
        <p:grpSpPr bwMode="auto">
          <a:xfrm>
            <a:off x="2280714" y="4235824"/>
            <a:ext cx="640634" cy="701706"/>
            <a:chOff x="3437" y="2282"/>
            <a:chExt cx="679" cy="744"/>
          </a:xfrm>
          <a:solidFill>
            <a:sysClr val="window" lastClr="FFFFFF"/>
          </a:solidFill>
        </p:grpSpPr>
        <p:sp>
          <p:nvSpPr>
            <p:cNvPr id="103" name="Freeform 9"/>
            <p:cNvSpPr>
              <a:spLocks/>
            </p:cNvSpPr>
            <p:nvPr/>
          </p:nvSpPr>
          <p:spPr bwMode="auto">
            <a:xfrm>
              <a:off x="3595" y="2282"/>
              <a:ext cx="364" cy="379"/>
            </a:xfrm>
            <a:custGeom>
              <a:avLst/>
              <a:gdLst>
                <a:gd name="T0" fmla="*/ 50 w 152"/>
                <a:gd name="T1" fmla="*/ 147 h 159"/>
                <a:gd name="T2" fmla="*/ 39 w 152"/>
                <a:gd name="T3" fmla="*/ 147 h 159"/>
                <a:gd name="T4" fmla="*/ 76 w 152"/>
                <a:gd name="T5" fmla="*/ 159 h 159"/>
                <a:gd name="T6" fmla="*/ 114 w 152"/>
                <a:gd name="T7" fmla="*/ 147 h 159"/>
                <a:gd name="T8" fmla="*/ 103 w 152"/>
                <a:gd name="T9" fmla="*/ 147 h 159"/>
                <a:gd name="T10" fmla="*/ 152 w 152"/>
                <a:gd name="T11" fmla="*/ 76 h 159"/>
                <a:gd name="T12" fmla="*/ 76 w 152"/>
                <a:gd name="T13" fmla="*/ 0 h 159"/>
                <a:gd name="T14" fmla="*/ 0 w 152"/>
                <a:gd name="T15" fmla="*/ 76 h 159"/>
                <a:gd name="T16" fmla="*/ 50 w 152"/>
                <a:gd name="T17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9">
                  <a:moveTo>
                    <a:pt x="50" y="147"/>
                  </a:moveTo>
                  <a:cubicBezTo>
                    <a:pt x="39" y="147"/>
                    <a:pt x="39" y="147"/>
                    <a:pt x="39" y="147"/>
                  </a:cubicBezTo>
                  <a:cubicBezTo>
                    <a:pt x="39" y="152"/>
                    <a:pt x="53" y="159"/>
                    <a:pt x="76" y="159"/>
                  </a:cubicBezTo>
                  <a:cubicBezTo>
                    <a:pt x="99" y="159"/>
                    <a:pt x="113" y="152"/>
                    <a:pt x="114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31" y="136"/>
                    <a:pt x="152" y="10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08"/>
                    <a:pt x="21" y="136"/>
                    <a:pt x="5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Freeform 10"/>
            <p:cNvSpPr>
              <a:spLocks/>
            </p:cNvSpPr>
            <p:nvPr/>
          </p:nvSpPr>
          <p:spPr bwMode="auto">
            <a:xfrm>
              <a:off x="3437" y="2633"/>
              <a:ext cx="679" cy="393"/>
            </a:xfrm>
            <a:custGeom>
              <a:avLst/>
              <a:gdLst>
                <a:gd name="T0" fmla="*/ 222 w 284"/>
                <a:gd name="T1" fmla="*/ 0 h 165"/>
                <a:gd name="T2" fmla="*/ 188 w 284"/>
                <a:gd name="T3" fmla="*/ 0 h 165"/>
                <a:gd name="T4" fmla="*/ 154 w 284"/>
                <a:gd name="T5" fmla="*/ 19 h 165"/>
                <a:gd name="T6" fmla="*/ 154 w 284"/>
                <a:gd name="T7" fmla="*/ 134 h 165"/>
                <a:gd name="T8" fmla="*/ 143 w 284"/>
                <a:gd name="T9" fmla="*/ 146 h 165"/>
                <a:gd name="T10" fmla="*/ 131 w 284"/>
                <a:gd name="T11" fmla="*/ 134 h 165"/>
                <a:gd name="T12" fmla="*/ 131 w 284"/>
                <a:gd name="T13" fmla="*/ 19 h 165"/>
                <a:gd name="T14" fmla="*/ 97 w 284"/>
                <a:gd name="T15" fmla="*/ 0 h 165"/>
                <a:gd name="T16" fmla="*/ 63 w 284"/>
                <a:gd name="T17" fmla="*/ 0 h 165"/>
                <a:gd name="T18" fmla="*/ 0 w 284"/>
                <a:gd name="T19" fmla="*/ 86 h 165"/>
                <a:gd name="T20" fmla="*/ 0 w 284"/>
                <a:gd name="T21" fmla="*/ 165 h 165"/>
                <a:gd name="T22" fmla="*/ 284 w 284"/>
                <a:gd name="T23" fmla="*/ 165 h 165"/>
                <a:gd name="T24" fmla="*/ 284 w 284"/>
                <a:gd name="T25" fmla="*/ 86 h 165"/>
                <a:gd name="T26" fmla="*/ 222 w 284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165">
                  <a:moveTo>
                    <a:pt x="222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10"/>
                    <a:pt x="172" y="17"/>
                    <a:pt x="154" y="19"/>
                  </a:cubicBezTo>
                  <a:cubicBezTo>
                    <a:pt x="154" y="134"/>
                    <a:pt x="154" y="134"/>
                    <a:pt x="154" y="134"/>
                  </a:cubicBezTo>
                  <a:cubicBezTo>
                    <a:pt x="154" y="140"/>
                    <a:pt x="149" y="146"/>
                    <a:pt x="143" y="146"/>
                  </a:cubicBezTo>
                  <a:cubicBezTo>
                    <a:pt x="136" y="146"/>
                    <a:pt x="131" y="140"/>
                    <a:pt x="131" y="134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13" y="17"/>
                    <a:pt x="97" y="11"/>
                    <a:pt x="9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39"/>
                    <a:pt x="0" y="8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4" y="39"/>
                    <a:pt x="256" y="0"/>
                    <a:pt x="2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5" name="文本框 44"/>
          <p:cNvSpPr txBox="1"/>
          <p:nvPr/>
        </p:nvSpPr>
        <p:spPr>
          <a:xfrm>
            <a:off x="2183989" y="3421257"/>
            <a:ext cx="825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STEP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文本框 46"/>
          <p:cNvSpPr txBox="1"/>
          <p:nvPr/>
        </p:nvSpPr>
        <p:spPr>
          <a:xfrm>
            <a:off x="1995883" y="2057159"/>
            <a:ext cx="127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添加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grpSp>
        <p:nvGrpSpPr>
          <p:cNvPr id="107" name="Group 13"/>
          <p:cNvGrpSpPr>
            <a:grpSpLocks noChangeAspect="1"/>
          </p:cNvGrpSpPr>
          <p:nvPr/>
        </p:nvGrpSpPr>
        <p:grpSpPr bwMode="auto">
          <a:xfrm>
            <a:off x="4454675" y="4224848"/>
            <a:ext cx="702501" cy="710537"/>
            <a:chOff x="2426" y="2781"/>
            <a:chExt cx="593" cy="600"/>
          </a:xfrm>
          <a:solidFill>
            <a:sysClr val="window" lastClr="FFFFFF"/>
          </a:solidFill>
        </p:grpSpPr>
        <p:sp>
          <p:nvSpPr>
            <p:cNvPr id="108" name="Freeform 14"/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0" name="Group 18"/>
          <p:cNvGrpSpPr>
            <a:grpSpLocks noChangeAspect="1"/>
          </p:cNvGrpSpPr>
          <p:nvPr/>
        </p:nvGrpSpPr>
        <p:grpSpPr bwMode="auto">
          <a:xfrm>
            <a:off x="6734381" y="4264868"/>
            <a:ext cx="729749" cy="679747"/>
            <a:chOff x="3802" y="2858"/>
            <a:chExt cx="616" cy="574"/>
          </a:xfrm>
          <a:solidFill>
            <a:sysClr val="window" lastClr="FFFFFF"/>
          </a:solidFill>
        </p:grpSpPr>
        <p:sp>
          <p:nvSpPr>
            <p:cNvPr id="111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Freeform 23"/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Group 26"/>
          <p:cNvGrpSpPr>
            <a:grpSpLocks noChangeAspect="1"/>
          </p:cNvGrpSpPr>
          <p:nvPr/>
        </p:nvGrpSpPr>
        <p:grpSpPr bwMode="auto">
          <a:xfrm>
            <a:off x="8911425" y="4482528"/>
            <a:ext cx="944343" cy="467997"/>
            <a:chOff x="5676" y="2597"/>
            <a:chExt cx="1061" cy="526"/>
          </a:xfrm>
          <a:solidFill>
            <a:sysClr val="window" lastClr="FFFFFF"/>
          </a:solidFill>
        </p:grpSpPr>
        <p:sp>
          <p:nvSpPr>
            <p:cNvPr id="117" name="Freeform 27"/>
            <p:cNvSpPr>
              <a:spLocks/>
            </p:cNvSpPr>
            <p:nvPr/>
          </p:nvSpPr>
          <p:spPr bwMode="auto">
            <a:xfrm>
              <a:off x="5747" y="2597"/>
              <a:ext cx="181" cy="115"/>
            </a:xfrm>
            <a:custGeom>
              <a:avLst/>
              <a:gdLst>
                <a:gd name="T0" fmla="*/ 25 w 76"/>
                <a:gd name="T1" fmla="*/ 48 h 48"/>
                <a:gd name="T2" fmla="*/ 64 w 76"/>
                <a:gd name="T3" fmla="*/ 44 h 48"/>
                <a:gd name="T4" fmla="*/ 76 w 76"/>
                <a:gd name="T5" fmla="*/ 13 h 48"/>
                <a:gd name="T6" fmla="*/ 39 w 76"/>
                <a:gd name="T7" fmla="*/ 15 h 48"/>
                <a:gd name="T8" fmla="*/ 23 w 76"/>
                <a:gd name="T9" fmla="*/ 10 h 48"/>
                <a:gd name="T10" fmla="*/ 7 w 76"/>
                <a:gd name="T11" fmla="*/ 20 h 48"/>
                <a:gd name="T12" fmla="*/ 25 w 76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8">
                  <a:moveTo>
                    <a:pt x="25" y="48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6" y="36"/>
                    <a:pt x="69" y="26"/>
                    <a:pt x="76" y="13"/>
                  </a:cubicBezTo>
                  <a:cubicBezTo>
                    <a:pt x="76" y="13"/>
                    <a:pt x="70" y="0"/>
                    <a:pt x="39" y="15"/>
                  </a:cubicBezTo>
                  <a:cubicBezTo>
                    <a:pt x="39" y="15"/>
                    <a:pt x="32" y="14"/>
                    <a:pt x="23" y="10"/>
                  </a:cubicBezTo>
                  <a:cubicBezTo>
                    <a:pt x="23" y="10"/>
                    <a:pt x="0" y="4"/>
                    <a:pt x="7" y="20"/>
                  </a:cubicBezTo>
                  <a:lnTo>
                    <a:pt x="25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Freeform 28"/>
            <p:cNvSpPr>
              <a:spLocks noEditPoints="1"/>
            </p:cNvSpPr>
            <p:nvPr/>
          </p:nvSpPr>
          <p:spPr bwMode="auto">
            <a:xfrm>
              <a:off x="5759" y="2613"/>
              <a:ext cx="169" cy="101"/>
            </a:xfrm>
            <a:custGeom>
              <a:avLst/>
              <a:gdLst>
                <a:gd name="T0" fmla="*/ 20 w 71"/>
                <a:gd name="T1" fmla="*/ 42 h 42"/>
                <a:gd name="T2" fmla="*/ 2 w 71"/>
                <a:gd name="T3" fmla="*/ 13 h 42"/>
                <a:gd name="T4" fmla="*/ 1 w 71"/>
                <a:gd name="T5" fmla="*/ 4 h 42"/>
                <a:gd name="T6" fmla="*/ 10 w 71"/>
                <a:gd name="T7" fmla="*/ 1 h 42"/>
                <a:gd name="T8" fmla="*/ 18 w 71"/>
                <a:gd name="T9" fmla="*/ 2 h 42"/>
                <a:gd name="T10" fmla="*/ 18 w 71"/>
                <a:gd name="T11" fmla="*/ 2 h 42"/>
                <a:gd name="T12" fmla="*/ 34 w 71"/>
                <a:gd name="T13" fmla="*/ 8 h 42"/>
                <a:gd name="T14" fmla="*/ 59 w 71"/>
                <a:gd name="T15" fmla="*/ 0 h 42"/>
                <a:gd name="T16" fmla="*/ 71 w 71"/>
                <a:gd name="T17" fmla="*/ 6 h 42"/>
                <a:gd name="T18" fmla="*/ 71 w 71"/>
                <a:gd name="T19" fmla="*/ 6 h 42"/>
                <a:gd name="T20" fmla="*/ 71 w 71"/>
                <a:gd name="T21" fmla="*/ 6 h 42"/>
                <a:gd name="T22" fmla="*/ 60 w 71"/>
                <a:gd name="T23" fmla="*/ 37 h 42"/>
                <a:gd name="T24" fmla="*/ 60 w 71"/>
                <a:gd name="T25" fmla="*/ 37 h 42"/>
                <a:gd name="T26" fmla="*/ 20 w 71"/>
                <a:gd name="T27" fmla="*/ 42 h 42"/>
                <a:gd name="T28" fmla="*/ 10 w 71"/>
                <a:gd name="T29" fmla="*/ 2 h 42"/>
                <a:gd name="T30" fmla="*/ 2 w 71"/>
                <a:gd name="T31" fmla="*/ 5 h 42"/>
                <a:gd name="T32" fmla="*/ 3 w 71"/>
                <a:gd name="T33" fmla="*/ 13 h 42"/>
                <a:gd name="T34" fmla="*/ 20 w 71"/>
                <a:gd name="T35" fmla="*/ 40 h 42"/>
                <a:gd name="T36" fmla="*/ 59 w 71"/>
                <a:gd name="T37" fmla="*/ 36 h 42"/>
                <a:gd name="T38" fmla="*/ 70 w 71"/>
                <a:gd name="T39" fmla="*/ 6 h 42"/>
                <a:gd name="T40" fmla="*/ 59 w 71"/>
                <a:gd name="T41" fmla="*/ 1 h 42"/>
                <a:gd name="T42" fmla="*/ 34 w 71"/>
                <a:gd name="T43" fmla="*/ 9 h 42"/>
                <a:gd name="T44" fmla="*/ 34 w 71"/>
                <a:gd name="T45" fmla="*/ 9 h 42"/>
                <a:gd name="T46" fmla="*/ 34 w 71"/>
                <a:gd name="T47" fmla="*/ 9 h 42"/>
                <a:gd name="T48" fmla="*/ 18 w 71"/>
                <a:gd name="T49" fmla="*/ 3 h 42"/>
                <a:gd name="T50" fmla="*/ 10 w 71"/>
                <a:gd name="T5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42">
                  <a:moveTo>
                    <a:pt x="20" y="42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0" y="6"/>
                    <a:pt x="1" y="4"/>
                  </a:cubicBezTo>
                  <a:cubicBezTo>
                    <a:pt x="3" y="2"/>
                    <a:pt x="6" y="1"/>
                    <a:pt x="10" y="1"/>
                  </a:cubicBezTo>
                  <a:cubicBezTo>
                    <a:pt x="14" y="1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6" y="6"/>
                    <a:pt x="33" y="7"/>
                    <a:pt x="34" y="8"/>
                  </a:cubicBezTo>
                  <a:cubicBezTo>
                    <a:pt x="44" y="3"/>
                    <a:pt x="52" y="0"/>
                    <a:pt x="59" y="0"/>
                  </a:cubicBezTo>
                  <a:cubicBezTo>
                    <a:pt x="69" y="0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6" y="17"/>
                    <a:pt x="62" y="28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lnTo>
                    <a:pt x="20" y="42"/>
                  </a:lnTo>
                  <a:close/>
                  <a:moveTo>
                    <a:pt x="10" y="2"/>
                  </a:moveTo>
                  <a:cubicBezTo>
                    <a:pt x="7" y="2"/>
                    <a:pt x="4" y="3"/>
                    <a:pt x="2" y="5"/>
                  </a:cubicBezTo>
                  <a:cubicBezTo>
                    <a:pt x="1" y="7"/>
                    <a:pt x="1" y="9"/>
                    <a:pt x="3" y="13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1" y="27"/>
                    <a:pt x="64" y="17"/>
                    <a:pt x="70" y="6"/>
                  </a:cubicBezTo>
                  <a:cubicBezTo>
                    <a:pt x="70" y="5"/>
                    <a:pt x="67" y="1"/>
                    <a:pt x="59" y="1"/>
                  </a:cubicBezTo>
                  <a:cubicBezTo>
                    <a:pt x="52" y="1"/>
                    <a:pt x="44" y="4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27" y="8"/>
                    <a:pt x="18" y="3"/>
                  </a:cubicBezTo>
                  <a:cubicBezTo>
                    <a:pt x="17" y="3"/>
                    <a:pt x="14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Freeform 29"/>
            <p:cNvSpPr>
              <a:spLocks/>
            </p:cNvSpPr>
            <p:nvPr/>
          </p:nvSpPr>
          <p:spPr bwMode="auto">
            <a:xfrm>
              <a:off x="5795" y="2709"/>
              <a:ext cx="119" cy="43"/>
            </a:xfrm>
            <a:custGeom>
              <a:avLst/>
              <a:gdLst>
                <a:gd name="T0" fmla="*/ 41 w 50"/>
                <a:gd name="T1" fmla="*/ 0 h 18"/>
                <a:gd name="T2" fmla="*/ 7 w 50"/>
                <a:gd name="T3" fmla="*/ 4 h 18"/>
                <a:gd name="T4" fmla="*/ 1 w 50"/>
                <a:gd name="T5" fmla="*/ 12 h 18"/>
                <a:gd name="T6" fmla="*/ 8 w 50"/>
                <a:gd name="T7" fmla="*/ 17 h 18"/>
                <a:gd name="T8" fmla="*/ 43 w 50"/>
                <a:gd name="T9" fmla="*/ 14 h 18"/>
                <a:gd name="T10" fmla="*/ 49 w 50"/>
                <a:gd name="T11" fmla="*/ 6 h 18"/>
                <a:gd name="T12" fmla="*/ 41 w 5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8">
                  <a:moveTo>
                    <a:pt x="41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3" y="5"/>
                    <a:pt x="0" y="8"/>
                    <a:pt x="1" y="12"/>
                  </a:cubicBezTo>
                  <a:cubicBezTo>
                    <a:pt x="1" y="15"/>
                    <a:pt x="5" y="18"/>
                    <a:pt x="8" y="1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7" y="13"/>
                    <a:pt x="50" y="10"/>
                    <a:pt x="49" y="6"/>
                  </a:cubicBezTo>
                  <a:cubicBezTo>
                    <a:pt x="49" y="3"/>
                    <a:pt x="45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Freeform 30"/>
            <p:cNvSpPr>
              <a:spLocks noEditPoints="1"/>
            </p:cNvSpPr>
            <p:nvPr/>
          </p:nvSpPr>
          <p:spPr bwMode="auto">
            <a:xfrm>
              <a:off x="5795" y="2707"/>
              <a:ext cx="119" cy="45"/>
            </a:xfrm>
            <a:custGeom>
              <a:avLst/>
              <a:gdLst>
                <a:gd name="T0" fmla="*/ 8 w 50"/>
                <a:gd name="T1" fmla="*/ 19 h 19"/>
                <a:gd name="T2" fmla="*/ 0 w 50"/>
                <a:gd name="T3" fmla="*/ 13 h 19"/>
                <a:gd name="T4" fmla="*/ 2 w 50"/>
                <a:gd name="T5" fmla="*/ 7 h 19"/>
                <a:gd name="T6" fmla="*/ 7 w 50"/>
                <a:gd name="T7" fmla="*/ 5 h 19"/>
                <a:gd name="T8" fmla="*/ 41 w 50"/>
                <a:gd name="T9" fmla="*/ 1 h 19"/>
                <a:gd name="T10" fmla="*/ 50 w 50"/>
                <a:gd name="T11" fmla="*/ 7 h 19"/>
                <a:gd name="T12" fmla="*/ 48 w 50"/>
                <a:gd name="T13" fmla="*/ 12 h 19"/>
                <a:gd name="T14" fmla="*/ 43 w 50"/>
                <a:gd name="T15" fmla="*/ 15 h 19"/>
                <a:gd name="T16" fmla="*/ 9 w 50"/>
                <a:gd name="T17" fmla="*/ 19 h 19"/>
                <a:gd name="T18" fmla="*/ 8 w 50"/>
                <a:gd name="T19" fmla="*/ 19 h 19"/>
                <a:gd name="T20" fmla="*/ 42 w 50"/>
                <a:gd name="T21" fmla="*/ 2 h 19"/>
                <a:gd name="T22" fmla="*/ 41 w 50"/>
                <a:gd name="T23" fmla="*/ 2 h 19"/>
                <a:gd name="T24" fmla="*/ 7 w 50"/>
                <a:gd name="T25" fmla="*/ 6 h 19"/>
                <a:gd name="T26" fmla="*/ 3 w 50"/>
                <a:gd name="T27" fmla="*/ 8 h 19"/>
                <a:gd name="T28" fmla="*/ 1 w 50"/>
                <a:gd name="T29" fmla="*/ 12 h 19"/>
                <a:gd name="T30" fmla="*/ 8 w 50"/>
                <a:gd name="T31" fmla="*/ 18 h 19"/>
                <a:gd name="T32" fmla="*/ 43 w 50"/>
                <a:gd name="T33" fmla="*/ 14 h 19"/>
                <a:gd name="T34" fmla="*/ 47 w 50"/>
                <a:gd name="T35" fmla="*/ 12 h 19"/>
                <a:gd name="T36" fmla="*/ 49 w 50"/>
                <a:gd name="T37" fmla="*/ 7 h 19"/>
                <a:gd name="T38" fmla="*/ 42 w 50"/>
                <a:gd name="T3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9">
                  <a:moveTo>
                    <a:pt x="8" y="19"/>
                  </a:moveTo>
                  <a:cubicBezTo>
                    <a:pt x="4" y="19"/>
                    <a:pt x="0" y="16"/>
                    <a:pt x="0" y="13"/>
                  </a:cubicBezTo>
                  <a:cubicBezTo>
                    <a:pt x="0" y="11"/>
                    <a:pt x="0" y="9"/>
                    <a:pt x="2" y="7"/>
                  </a:cubicBezTo>
                  <a:cubicBezTo>
                    <a:pt x="3" y="6"/>
                    <a:pt x="5" y="5"/>
                    <a:pt x="7" y="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5" y="0"/>
                    <a:pt x="49" y="3"/>
                    <a:pt x="50" y="7"/>
                  </a:cubicBezTo>
                  <a:cubicBezTo>
                    <a:pt x="50" y="9"/>
                    <a:pt x="49" y="11"/>
                    <a:pt x="48" y="12"/>
                  </a:cubicBezTo>
                  <a:cubicBezTo>
                    <a:pt x="47" y="14"/>
                    <a:pt x="45" y="15"/>
                    <a:pt x="43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42" y="2"/>
                  </a:moveTo>
                  <a:cubicBezTo>
                    <a:pt x="42" y="2"/>
                    <a:pt x="42" y="2"/>
                    <a:pt x="4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1" y="9"/>
                    <a:pt x="1" y="11"/>
                    <a:pt x="1" y="12"/>
                  </a:cubicBezTo>
                  <a:cubicBezTo>
                    <a:pt x="2" y="16"/>
                    <a:pt x="5" y="18"/>
                    <a:pt x="8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4"/>
                    <a:pt x="46" y="13"/>
                    <a:pt x="47" y="12"/>
                  </a:cubicBezTo>
                  <a:cubicBezTo>
                    <a:pt x="48" y="10"/>
                    <a:pt x="49" y="9"/>
                    <a:pt x="49" y="7"/>
                  </a:cubicBezTo>
                  <a:cubicBezTo>
                    <a:pt x="48" y="4"/>
                    <a:pt x="45" y="2"/>
                    <a:pt x="4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Freeform 31"/>
            <p:cNvSpPr>
              <a:spLocks noEditPoints="1"/>
            </p:cNvSpPr>
            <p:nvPr/>
          </p:nvSpPr>
          <p:spPr bwMode="auto">
            <a:xfrm>
              <a:off x="5676" y="2752"/>
              <a:ext cx="424" cy="371"/>
            </a:xfrm>
            <a:custGeom>
              <a:avLst/>
              <a:gdLst>
                <a:gd name="T0" fmla="*/ 153 w 178"/>
                <a:gd name="T1" fmla="*/ 137 h 155"/>
                <a:gd name="T2" fmla="*/ 157 w 178"/>
                <a:gd name="T3" fmla="*/ 137 h 155"/>
                <a:gd name="T4" fmla="*/ 165 w 178"/>
                <a:gd name="T5" fmla="*/ 138 h 155"/>
                <a:gd name="T6" fmla="*/ 168 w 178"/>
                <a:gd name="T7" fmla="*/ 139 h 155"/>
                <a:gd name="T8" fmla="*/ 176 w 178"/>
                <a:gd name="T9" fmla="*/ 135 h 155"/>
                <a:gd name="T10" fmla="*/ 172 w 178"/>
                <a:gd name="T11" fmla="*/ 128 h 155"/>
                <a:gd name="T12" fmla="*/ 166 w 178"/>
                <a:gd name="T13" fmla="*/ 105 h 155"/>
                <a:gd name="T14" fmla="*/ 134 w 178"/>
                <a:gd name="T15" fmla="*/ 34 h 155"/>
                <a:gd name="T16" fmla="*/ 95 w 178"/>
                <a:gd name="T17" fmla="*/ 2 h 155"/>
                <a:gd name="T18" fmla="*/ 94 w 178"/>
                <a:gd name="T19" fmla="*/ 0 h 155"/>
                <a:gd name="T20" fmla="*/ 58 w 178"/>
                <a:gd name="T21" fmla="*/ 4 h 155"/>
                <a:gd name="T22" fmla="*/ 35 w 178"/>
                <a:gd name="T23" fmla="*/ 37 h 155"/>
                <a:gd name="T24" fmla="*/ 21 w 178"/>
                <a:gd name="T25" fmla="*/ 133 h 155"/>
                <a:gd name="T26" fmla="*/ 15 w 178"/>
                <a:gd name="T27" fmla="*/ 148 h 155"/>
                <a:gd name="T28" fmla="*/ 15 w 178"/>
                <a:gd name="T29" fmla="*/ 153 h 155"/>
                <a:gd name="T30" fmla="*/ 24 w 178"/>
                <a:gd name="T31" fmla="*/ 153 h 155"/>
                <a:gd name="T32" fmla="*/ 36 w 178"/>
                <a:gd name="T33" fmla="*/ 150 h 155"/>
                <a:gd name="T34" fmla="*/ 36 w 178"/>
                <a:gd name="T35" fmla="*/ 150 h 155"/>
                <a:gd name="T36" fmla="*/ 36 w 178"/>
                <a:gd name="T37" fmla="*/ 150 h 155"/>
                <a:gd name="T38" fmla="*/ 68 w 178"/>
                <a:gd name="T39" fmla="*/ 153 h 155"/>
                <a:gd name="T40" fmla="*/ 153 w 178"/>
                <a:gd name="T41" fmla="*/ 137 h 155"/>
                <a:gd name="T42" fmla="*/ 67 w 178"/>
                <a:gd name="T43" fmla="*/ 57 h 155"/>
                <a:gd name="T44" fmla="*/ 81 w 178"/>
                <a:gd name="T45" fmla="*/ 50 h 155"/>
                <a:gd name="T46" fmla="*/ 80 w 178"/>
                <a:gd name="T47" fmla="*/ 42 h 155"/>
                <a:gd name="T48" fmla="*/ 86 w 178"/>
                <a:gd name="T49" fmla="*/ 41 h 155"/>
                <a:gd name="T50" fmla="*/ 88 w 178"/>
                <a:gd name="T51" fmla="*/ 49 h 155"/>
                <a:gd name="T52" fmla="*/ 102 w 178"/>
                <a:gd name="T53" fmla="*/ 50 h 155"/>
                <a:gd name="T54" fmla="*/ 100 w 178"/>
                <a:gd name="T55" fmla="*/ 55 h 155"/>
                <a:gd name="T56" fmla="*/ 75 w 178"/>
                <a:gd name="T57" fmla="*/ 62 h 155"/>
                <a:gd name="T58" fmla="*/ 92 w 178"/>
                <a:gd name="T59" fmla="*/ 70 h 155"/>
                <a:gd name="T60" fmla="*/ 106 w 178"/>
                <a:gd name="T61" fmla="*/ 92 h 155"/>
                <a:gd name="T62" fmla="*/ 93 w 178"/>
                <a:gd name="T63" fmla="*/ 98 h 155"/>
                <a:gd name="T64" fmla="*/ 94 w 178"/>
                <a:gd name="T65" fmla="*/ 106 h 155"/>
                <a:gd name="T66" fmla="*/ 87 w 178"/>
                <a:gd name="T67" fmla="*/ 107 h 155"/>
                <a:gd name="T68" fmla="*/ 86 w 178"/>
                <a:gd name="T69" fmla="*/ 99 h 155"/>
                <a:gd name="T70" fmla="*/ 69 w 178"/>
                <a:gd name="T71" fmla="*/ 97 h 155"/>
                <a:gd name="T72" fmla="*/ 70 w 178"/>
                <a:gd name="T73" fmla="*/ 92 h 155"/>
                <a:gd name="T74" fmla="*/ 97 w 178"/>
                <a:gd name="T75" fmla="*/ 90 h 155"/>
                <a:gd name="T76" fmla="*/ 93 w 178"/>
                <a:gd name="T77" fmla="*/ 78 h 155"/>
                <a:gd name="T78" fmla="*/ 78 w 178"/>
                <a:gd name="T79" fmla="*/ 74 h 155"/>
                <a:gd name="T80" fmla="*/ 67 w 178"/>
                <a:gd name="T81" fmla="*/ 5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55">
                  <a:moveTo>
                    <a:pt x="153" y="137"/>
                  </a:moveTo>
                  <a:cubicBezTo>
                    <a:pt x="153" y="137"/>
                    <a:pt x="154" y="137"/>
                    <a:pt x="157" y="137"/>
                  </a:cubicBezTo>
                  <a:cubicBezTo>
                    <a:pt x="160" y="137"/>
                    <a:pt x="162" y="137"/>
                    <a:pt x="165" y="138"/>
                  </a:cubicBezTo>
                  <a:cubicBezTo>
                    <a:pt x="165" y="138"/>
                    <a:pt x="166" y="139"/>
                    <a:pt x="168" y="139"/>
                  </a:cubicBezTo>
                  <a:cubicBezTo>
                    <a:pt x="172" y="139"/>
                    <a:pt x="174" y="137"/>
                    <a:pt x="176" y="135"/>
                  </a:cubicBezTo>
                  <a:cubicBezTo>
                    <a:pt x="176" y="135"/>
                    <a:pt x="178" y="132"/>
                    <a:pt x="172" y="128"/>
                  </a:cubicBezTo>
                  <a:cubicBezTo>
                    <a:pt x="172" y="128"/>
                    <a:pt x="162" y="123"/>
                    <a:pt x="166" y="105"/>
                  </a:cubicBezTo>
                  <a:cubicBezTo>
                    <a:pt x="166" y="105"/>
                    <a:pt x="171" y="57"/>
                    <a:pt x="134" y="34"/>
                  </a:cubicBezTo>
                  <a:cubicBezTo>
                    <a:pt x="133" y="33"/>
                    <a:pt x="96" y="10"/>
                    <a:pt x="95" y="2"/>
                  </a:cubicBezTo>
                  <a:cubicBezTo>
                    <a:pt x="95" y="2"/>
                    <a:pt x="95" y="1"/>
                    <a:pt x="94" y="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2"/>
                    <a:pt x="46" y="24"/>
                    <a:pt x="35" y="37"/>
                  </a:cubicBezTo>
                  <a:cubicBezTo>
                    <a:pt x="35" y="37"/>
                    <a:pt x="0" y="78"/>
                    <a:pt x="21" y="133"/>
                  </a:cubicBezTo>
                  <a:cubicBezTo>
                    <a:pt x="21" y="134"/>
                    <a:pt x="22" y="137"/>
                    <a:pt x="15" y="148"/>
                  </a:cubicBezTo>
                  <a:cubicBezTo>
                    <a:pt x="15" y="148"/>
                    <a:pt x="14" y="151"/>
                    <a:pt x="15" y="153"/>
                  </a:cubicBezTo>
                  <a:cubicBezTo>
                    <a:pt x="16" y="155"/>
                    <a:pt x="19" y="155"/>
                    <a:pt x="24" y="153"/>
                  </a:cubicBezTo>
                  <a:cubicBezTo>
                    <a:pt x="24" y="153"/>
                    <a:pt x="28" y="151"/>
                    <a:pt x="36" y="15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6" y="150"/>
                    <a:pt x="49" y="153"/>
                    <a:pt x="68" y="153"/>
                  </a:cubicBezTo>
                  <a:cubicBezTo>
                    <a:pt x="88" y="153"/>
                    <a:pt x="119" y="150"/>
                    <a:pt x="153" y="137"/>
                  </a:cubicBezTo>
                  <a:close/>
                  <a:moveTo>
                    <a:pt x="67" y="57"/>
                  </a:moveTo>
                  <a:cubicBezTo>
                    <a:pt x="67" y="57"/>
                    <a:pt x="69" y="52"/>
                    <a:pt x="81" y="50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9"/>
                    <a:pt x="96" y="48"/>
                    <a:pt x="102" y="50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0" y="55"/>
                    <a:pt x="78" y="52"/>
                    <a:pt x="75" y="62"/>
                  </a:cubicBezTo>
                  <a:cubicBezTo>
                    <a:pt x="75" y="62"/>
                    <a:pt x="73" y="69"/>
                    <a:pt x="92" y="70"/>
                  </a:cubicBezTo>
                  <a:cubicBezTo>
                    <a:pt x="92" y="70"/>
                    <a:pt x="119" y="73"/>
                    <a:pt x="106" y="92"/>
                  </a:cubicBezTo>
                  <a:cubicBezTo>
                    <a:pt x="106" y="92"/>
                    <a:pt x="102" y="97"/>
                    <a:pt x="93" y="98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99"/>
                    <a:pt x="75" y="100"/>
                    <a:pt x="69" y="97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92"/>
                    <a:pt x="84" y="98"/>
                    <a:pt x="97" y="90"/>
                  </a:cubicBezTo>
                  <a:cubicBezTo>
                    <a:pt x="97" y="90"/>
                    <a:pt x="108" y="82"/>
                    <a:pt x="93" y="78"/>
                  </a:cubicBezTo>
                  <a:cubicBezTo>
                    <a:pt x="93" y="78"/>
                    <a:pt x="85" y="76"/>
                    <a:pt x="78" y="74"/>
                  </a:cubicBezTo>
                  <a:cubicBezTo>
                    <a:pt x="78" y="74"/>
                    <a:pt x="60" y="70"/>
                    <a:pt x="6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Freeform 32"/>
            <p:cNvSpPr>
              <a:spLocks/>
            </p:cNvSpPr>
            <p:nvPr/>
          </p:nvSpPr>
          <p:spPr bwMode="auto">
            <a:xfrm>
              <a:off x="6433" y="2606"/>
              <a:ext cx="176" cy="108"/>
            </a:xfrm>
            <a:custGeom>
              <a:avLst/>
              <a:gdLst>
                <a:gd name="T0" fmla="*/ 21 w 74"/>
                <a:gd name="T1" fmla="*/ 45 h 45"/>
                <a:gd name="T2" fmla="*/ 60 w 74"/>
                <a:gd name="T3" fmla="*/ 44 h 45"/>
                <a:gd name="T4" fmla="*/ 74 w 74"/>
                <a:gd name="T5" fmla="*/ 15 h 45"/>
                <a:gd name="T6" fmla="*/ 38 w 74"/>
                <a:gd name="T7" fmla="*/ 14 h 45"/>
                <a:gd name="T8" fmla="*/ 23 w 74"/>
                <a:gd name="T9" fmla="*/ 8 h 45"/>
                <a:gd name="T10" fmla="*/ 6 w 74"/>
                <a:gd name="T11" fmla="*/ 17 h 45"/>
                <a:gd name="T12" fmla="*/ 21 w 7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5">
                  <a:moveTo>
                    <a:pt x="21" y="45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2" y="37"/>
                    <a:pt x="66" y="27"/>
                    <a:pt x="74" y="15"/>
                  </a:cubicBezTo>
                  <a:cubicBezTo>
                    <a:pt x="74" y="15"/>
                    <a:pt x="69" y="2"/>
                    <a:pt x="38" y="14"/>
                  </a:cubicBezTo>
                  <a:cubicBezTo>
                    <a:pt x="38" y="14"/>
                    <a:pt x="31" y="13"/>
                    <a:pt x="23" y="8"/>
                  </a:cubicBezTo>
                  <a:cubicBezTo>
                    <a:pt x="23" y="8"/>
                    <a:pt x="0" y="0"/>
                    <a:pt x="6" y="17"/>
                  </a:cubicBezTo>
                  <a:lnTo>
                    <a:pt x="21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Freeform 33"/>
            <p:cNvSpPr>
              <a:spLocks noEditPoints="1"/>
            </p:cNvSpPr>
            <p:nvPr/>
          </p:nvSpPr>
          <p:spPr bwMode="auto">
            <a:xfrm>
              <a:off x="6442" y="2621"/>
              <a:ext cx="167" cy="95"/>
            </a:xfrm>
            <a:custGeom>
              <a:avLst/>
              <a:gdLst>
                <a:gd name="T0" fmla="*/ 17 w 70"/>
                <a:gd name="T1" fmla="*/ 40 h 40"/>
                <a:gd name="T2" fmla="*/ 2 w 70"/>
                <a:gd name="T3" fmla="*/ 11 h 40"/>
                <a:gd name="T4" fmla="*/ 2 w 70"/>
                <a:gd name="T5" fmla="*/ 2 h 40"/>
                <a:gd name="T6" fmla="*/ 9 w 70"/>
                <a:gd name="T7" fmla="*/ 0 h 40"/>
                <a:gd name="T8" fmla="*/ 19 w 70"/>
                <a:gd name="T9" fmla="*/ 1 h 40"/>
                <a:gd name="T10" fmla="*/ 19 w 70"/>
                <a:gd name="T11" fmla="*/ 1 h 40"/>
                <a:gd name="T12" fmla="*/ 34 w 70"/>
                <a:gd name="T13" fmla="*/ 8 h 40"/>
                <a:gd name="T14" fmla="*/ 56 w 70"/>
                <a:gd name="T15" fmla="*/ 2 h 40"/>
                <a:gd name="T16" fmla="*/ 70 w 70"/>
                <a:gd name="T17" fmla="*/ 9 h 40"/>
                <a:gd name="T18" fmla="*/ 70 w 70"/>
                <a:gd name="T19" fmla="*/ 9 h 40"/>
                <a:gd name="T20" fmla="*/ 70 w 70"/>
                <a:gd name="T21" fmla="*/ 10 h 40"/>
                <a:gd name="T22" fmla="*/ 56 w 70"/>
                <a:gd name="T23" fmla="*/ 39 h 40"/>
                <a:gd name="T24" fmla="*/ 56 w 70"/>
                <a:gd name="T25" fmla="*/ 39 h 40"/>
                <a:gd name="T26" fmla="*/ 17 w 70"/>
                <a:gd name="T27" fmla="*/ 40 h 40"/>
                <a:gd name="T28" fmla="*/ 9 w 70"/>
                <a:gd name="T29" fmla="*/ 1 h 40"/>
                <a:gd name="T30" fmla="*/ 3 w 70"/>
                <a:gd name="T31" fmla="*/ 3 h 40"/>
                <a:gd name="T32" fmla="*/ 3 w 70"/>
                <a:gd name="T33" fmla="*/ 11 h 40"/>
                <a:gd name="T34" fmla="*/ 17 w 70"/>
                <a:gd name="T35" fmla="*/ 39 h 40"/>
                <a:gd name="T36" fmla="*/ 55 w 70"/>
                <a:gd name="T37" fmla="*/ 38 h 40"/>
                <a:gd name="T38" fmla="*/ 69 w 70"/>
                <a:gd name="T39" fmla="*/ 9 h 40"/>
                <a:gd name="T40" fmla="*/ 56 w 70"/>
                <a:gd name="T41" fmla="*/ 4 h 40"/>
                <a:gd name="T42" fmla="*/ 34 w 70"/>
                <a:gd name="T43" fmla="*/ 9 h 40"/>
                <a:gd name="T44" fmla="*/ 34 w 70"/>
                <a:gd name="T45" fmla="*/ 9 h 40"/>
                <a:gd name="T46" fmla="*/ 34 w 70"/>
                <a:gd name="T47" fmla="*/ 9 h 40"/>
                <a:gd name="T48" fmla="*/ 18 w 70"/>
                <a:gd name="T49" fmla="*/ 2 h 40"/>
                <a:gd name="T50" fmla="*/ 9 w 70"/>
                <a:gd name="T5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0">
                  <a:moveTo>
                    <a:pt x="17" y="4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5" y="0"/>
                    <a:pt x="9" y="0"/>
                  </a:cubicBezTo>
                  <a:cubicBezTo>
                    <a:pt x="14" y="0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6" y="6"/>
                    <a:pt x="33" y="8"/>
                    <a:pt x="34" y="8"/>
                  </a:cubicBezTo>
                  <a:cubicBezTo>
                    <a:pt x="43" y="4"/>
                    <a:pt x="50" y="2"/>
                    <a:pt x="56" y="2"/>
                  </a:cubicBezTo>
                  <a:cubicBezTo>
                    <a:pt x="68" y="2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4" y="20"/>
                    <a:pt x="59" y="30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lnTo>
                    <a:pt x="17" y="40"/>
                  </a:lnTo>
                  <a:close/>
                  <a:moveTo>
                    <a:pt x="9" y="1"/>
                  </a:moveTo>
                  <a:cubicBezTo>
                    <a:pt x="6" y="1"/>
                    <a:pt x="4" y="1"/>
                    <a:pt x="3" y="3"/>
                  </a:cubicBezTo>
                  <a:cubicBezTo>
                    <a:pt x="1" y="4"/>
                    <a:pt x="1" y="7"/>
                    <a:pt x="3" y="1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8" y="29"/>
                    <a:pt x="63" y="19"/>
                    <a:pt x="69" y="9"/>
                  </a:cubicBezTo>
                  <a:cubicBezTo>
                    <a:pt x="69" y="8"/>
                    <a:pt x="66" y="4"/>
                    <a:pt x="56" y="4"/>
                  </a:cubicBezTo>
                  <a:cubicBezTo>
                    <a:pt x="50" y="4"/>
                    <a:pt x="43" y="5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27" y="8"/>
                    <a:pt x="18" y="2"/>
                  </a:cubicBezTo>
                  <a:cubicBezTo>
                    <a:pt x="18" y="2"/>
                    <a:pt x="13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" name="Freeform 34"/>
            <p:cNvSpPr>
              <a:spLocks/>
            </p:cNvSpPr>
            <p:nvPr/>
          </p:nvSpPr>
          <p:spPr bwMode="auto">
            <a:xfrm>
              <a:off x="6471" y="2721"/>
              <a:ext cx="114" cy="34"/>
            </a:xfrm>
            <a:custGeom>
              <a:avLst/>
              <a:gdLst>
                <a:gd name="T0" fmla="*/ 40 w 48"/>
                <a:gd name="T1" fmla="*/ 0 h 14"/>
                <a:gd name="T2" fmla="*/ 6 w 48"/>
                <a:gd name="T3" fmla="*/ 1 h 14"/>
                <a:gd name="T4" fmla="*/ 0 w 48"/>
                <a:gd name="T5" fmla="*/ 7 h 14"/>
                <a:gd name="T6" fmla="*/ 7 w 48"/>
                <a:gd name="T7" fmla="*/ 14 h 14"/>
                <a:gd name="T8" fmla="*/ 41 w 48"/>
                <a:gd name="T9" fmla="*/ 13 h 14"/>
                <a:gd name="T10" fmla="*/ 48 w 48"/>
                <a:gd name="T11" fmla="*/ 6 h 14"/>
                <a:gd name="T12" fmla="*/ 40 w 4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0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0" y="4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5" y="12"/>
                    <a:pt x="48" y="10"/>
                    <a:pt x="48" y="6"/>
                  </a:cubicBezTo>
                  <a:cubicBezTo>
                    <a:pt x="47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Freeform 35"/>
            <p:cNvSpPr>
              <a:spLocks noEditPoints="1"/>
            </p:cNvSpPr>
            <p:nvPr/>
          </p:nvSpPr>
          <p:spPr bwMode="auto">
            <a:xfrm>
              <a:off x="6468" y="2719"/>
              <a:ext cx="117" cy="36"/>
            </a:xfrm>
            <a:custGeom>
              <a:avLst/>
              <a:gdLst>
                <a:gd name="T0" fmla="*/ 8 w 49"/>
                <a:gd name="T1" fmla="*/ 15 h 15"/>
                <a:gd name="T2" fmla="*/ 0 w 49"/>
                <a:gd name="T3" fmla="*/ 8 h 15"/>
                <a:gd name="T4" fmla="*/ 2 w 49"/>
                <a:gd name="T5" fmla="*/ 3 h 15"/>
                <a:gd name="T6" fmla="*/ 7 w 49"/>
                <a:gd name="T7" fmla="*/ 1 h 15"/>
                <a:gd name="T8" fmla="*/ 42 w 49"/>
                <a:gd name="T9" fmla="*/ 0 h 15"/>
                <a:gd name="T10" fmla="*/ 49 w 49"/>
                <a:gd name="T11" fmla="*/ 7 h 15"/>
                <a:gd name="T12" fmla="*/ 42 w 49"/>
                <a:gd name="T13" fmla="*/ 14 h 15"/>
                <a:gd name="T14" fmla="*/ 8 w 49"/>
                <a:gd name="T15" fmla="*/ 15 h 15"/>
                <a:gd name="T16" fmla="*/ 42 w 49"/>
                <a:gd name="T17" fmla="*/ 1 h 15"/>
                <a:gd name="T18" fmla="*/ 41 w 49"/>
                <a:gd name="T19" fmla="*/ 1 h 15"/>
                <a:gd name="T20" fmla="*/ 7 w 49"/>
                <a:gd name="T21" fmla="*/ 2 h 15"/>
                <a:gd name="T22" fmla="*/ 3 w 49"/>
                <a:gd name="T23" fmla="*/ 4 h 15"/>
                <a:gd name="T24" fmla="*/ 1 w 49"/>
                <a:gd name="T25" fmla="*/ 8 h 15"/>
                <a:gd name="T26" fmla="*/ 8 w 49"/>
                <a:gd name="T27" fmla="*/ 14 h 15"/>
                <a:gd name="T28" fmla="*/ 8 w 49"/>
                <a:gd name="T29" fmla="*/ 14 h 15"/>
                <a:gd name="T30" fmla="*/ 42 w 49"/>
                <a:gd name="T31" fmla="*/ 13 h 15"/>
                <a:gd name="T32" fmla="*/ 48 w 49"/>
                <a:gd name="T33" fmla="*/ 7 h 15"/>
                <a:gd name="T34" fmla="*/ 42 w 49"/>
                <a:gd name="T3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6"/>
                    <a:pt x="1" y="5"/>
                    <a:pt x="2" y="3"/>
                  </a:cubicBezTo>
                  <a:cubicBezTo>
                    <a:pt x="4" y="2"/>
                    <a:pt x="5" y="1"/>
                    <a:pt x="7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11"/>
                    <a:pt x="46" y="14"/>
                    <a:pt x="42" y="14"/>
                  </a:cubicBezTo>
                  <a:lnTo>
                    <a:pt x="8" y="15"/>
                  </a:lnTo>
                  <a:close/>
                  <a:moveTo>
                    <a:pt x="42" y="1"/>
                  </a:moveTo>
                  <a:cubicBezTo>
                    <a:pt x="41" y="1"/>
                    <a:pt x="41" y="1"/>
                    <a:pt x="4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4" y="3"/>
                    <a:pt x="3" y="4"/>
                  </a:cubicBezTo>
                  <a:cubicBezTo>
                    <a:pt x="2" y="5"/>
                    <a:pt x="1" y="7"/>
                    <a:pt x="1" y="8"/>
                  </a:cubicBezTo>
                  <a:cubicBezTo>
                    <a:pt x="1" y="12"/>
                    <a:pt x="4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5" y="13"/>
                    <a:pt x="48" y="10"/>
                    <a:pt x="48" y="7"/>
                  </a:cubicBezTo>
                  <a:cubicBezTo>
                    <a:pt x="48" y="4"/>
                    <a:pt x="45" y="1"/>
                    <a:pt x="4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Freeform 36"/>
            <p:cNvSpPr>
              <a:spLocks noEditPoints="1"/>
            </p:cNvSpPr>
            <p:nvPr/>
          </p:nvSpPr>
          <p:spPr bwMode="auto">
            <a:xfrm>
              <a:off x="6335" y="2762"/>
              <a:ext cx="402" cy="354"/>
            </a:xfrm>
            <a:custGeom>
              <a:avLst/>
              <a:gdLst>
                <a:gd name="T0" fmla="*/ 163 w 169"/>
                <a:gd name="T1" fmla="*/ 131 h 148"/>
                <a:gd name="T2" fmla="*/ 159 w 169"/>
                <a:gd name="T3" fmla="*/ 108 h 148"/>
                <a:gd name="T4" fmla="*/ 135 w 169"/>
                <a:gd name="T5" fmla="*/ 36 h 148"/>
                <a:gd name="T6" fmla="*/ 99 w 169"/>
                <a:gd name="T7" fmla="*/ 2 h 148"/>
                <a:gd name="T8" fmla="*/ 99 w 169"/>
                <a:gd name="T9" fmla="*/ 0 h 148"/>
                <a:gd name="T10" fmla="*/ 63 w 169"/>
                <a:gd name="T11" fmla="*/ 1 h 148"/>
                <a:gd name="T12" fmla="*/ 38 w 169"/>
                <a:gd name="T13" fmla="*/ 31 h 148"/>
                <a:gd name="T14" fmla="*/ 15 w 169"/>
                <a:gd name="T15" fmla="*/ 124 h 148"/>
                <a:gd name="T16" fmla="*/ 8 w 169"/>
                <a:gd name="T17" fmla="*/ 139 h 148"/>
                <a:gd name="T18" fmla="*/ 8 w 169"/>
                <a:gd name="T19" fmla="*/ 139 h 148"/>
                <a:gd name="T20" fmla="*/ 7 w 169"/>
                <a:gd name="T21" fmla="*/ 143 h 148"/>
                <a:gd name="T22" fmla="*/ 16 w 169"/>
                <a:gd name="T23" fmla="*/ 144 h 148"/>
                <a:gd name="T24" fmla="*/ 28 w 169"/>
                <a:gd name="T25" fmla="*/ 142 h 148"/>
                <a:gd name="T26" fmla="*/ 28 w 169"/>
                <a:gd name="T27" fmla="*/ 142 h 148"/>
                <a:gd name="T28" fmla="*/ 29 w 169"/>
                <a:gd name="T29" fmla="*/ 142 h 148"/>
                <a:gd name="T30" fmla="*/ 78 w 169"/>
                <a:gd name="T31" fmla="*/ 148 h 148"/>
                <a:gd name="T32" fmla="*/ 143 w 169"/>
                <a:gd name="T33" fmla="*/ 139 h 148"/>
                <a:gd name="T34" fmla="*/ 155 w 169"/>
                <a:gd name="T35" fmla="*/ 141 h 148"/>
                <a:gd name="T36" fmla="*/ 159 w 169"/>
                <a:gd name="T37" fmla="*/ 142 h 148"/>
                <a:gd name="T38" fmla="*/ 167 w 169"/>
                <a:gd name="T39" fmla="*/ 138 h 148"/>
                <a:gd name="T40" fmla="*/ 163 w 169"/>
                <a:gd name="T41" fmla="*/ 131 h 148"/>
                <a:gd name="T42" fmla="*/ 107 w 169"/>
                <a:gd name="T43" fmla="*/ 101 h 148"/>
                <a:gd name="T44" fmla="*/ 56 w 169"/>
                <a:gd name="T45" fmla="*/ 100 h 148"/>
                <a:gd name="T46" fmla="*/ 56 w 169"/>
                <a:gd name="T47" fmla="*/ 96 h 148"/>
                <a:gd name="T48" fmla="*/ 70 w 169"/>
                <a:gd name="T49" fmla="*/ 79 h 148"/>
                <a:gd name="T50" fmla="*/ 70 w 169"/>
                <a:gd name="T51" fmla="*/ 73 h 148"/>
                <a:gd name="T52" fmla="*/ 57 w 169"/>
                <a:gd name="T53" fmla="*/ 73 h 148"/>
                <a:gd name="T54" fmla="*/ 57 w 169"/>
                <a:gd name="T55" fmla="*/ 67 h 148"/>
                <a:gd name="T56" fmla="*/ 68 w 169"/>
                <a:gd name="T57" fmla="*/ 67 h 148"/>
                <a:gd name="T58" fmla="*/ 67 w 169"/>
                <a:gd name="T59" fmla="*/ 57 h 148"/>
                <a:gd name="T60" fmla="*/ 91 w 169"/>
                <a:gd name="T61" fmla="*/ 39 h 148"/>
                <a:gd name="T62" fmla="*/ 104 w 169"/>
                <a:gd name="T63" fmla="*/ 41 h 148"/>
                <a:gd name="T64" fmla="*/ 102 w 169"/>
                <a:gd name="T65" fmla="*/ 47 h 148"/>
                <a:gd name="T66" fmla="*/ 91 w 169"/>
                <a:gd name="T67" fmla="*/ 45 h 148"/>
                <a:gd name="T68" fmla="*/ 77 w 169"/>
                <a:gd name="T69" fmla="*/ 57 h 148"/>
                <a:gd name="T70" fmla="*/ 79 w 169"/>
                <a:gd name="T71" fmla="*/ 67 h 148"/>
                <a:gd name="T72" fmla="*/ 97 w 169"/>
                <a:gd name="T73" fmla="*/ 67 h 148"/>
                <a:gd name="T74" fmla="*/ 96 w 169"/>
                <a:gd name="T75" fmla="*/ 73 h 148"/>
                <a:gd name="T76" fmla="*/ 80 w 169"/>
                <a:gd name="T77" fmla="*/ 73 h 148"/>
                <a:gd name="T78" fmla="*/ 79 w 169"/>
                <a:gd name="T79" fmla="*/ 83 h 148"/>
                <a:gd name="T80" fmla="*/ 71 w 169"/>
                <a:gd name="T81" fmla="*/ 93 h 148"/>
                <a:gd name="T82" fmla="*/ 71 w 169"/>
                <a:gd name="T83" fmla="*/ 94 h 148"/>
                <a:gd name="T84" fmla="*/ 107 w 169"/>
                <a:gd name="T85" fmla="*/ 94 h 148"/>
                <a:gd name="T86" fmla="*/ 107 w 169"/>
                <a:gd name="T87" fmla="*/ 10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148">
                  <a:moveTo>
                    <a:pt x="163" y="131"/>
                  </a:moveTo>
                  <a:cubicBezTo>
                    <a:pt x="163" y="131"/>
                    <a:pt x="154" y="125"/>
                    <a:pt x="159" y="108"/>
                  </a:cubicBezTo>
                  <a:cubicBezTo>
                    <a:pt x="159" y="108"/>
                    <a:pt x="168" y="62"/>
                    <a:pt x="135" y="36"/>
                  </a:cubicBezTo>
                  <a:cubicBezTo>
                    <a:pt x="133" y="35"/>
                    <a:pt x="100" y="10"/>
                    <a:pt x="99" y="2"/>
                  </a:cubicBezTo>
                  <a:cubicBezTo>
                    <a:pt x="99" y="2"/>
                    <a:pt x="99" y="1"/>
                    <a:pt x="99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58" y="9"/>
                    <a:pt x="50" y="19"/>
                    <a:pt x="38" y="31"/>
                  </a:cubicBezTo>
                  <a:cubicBezTo>
                    <a:pt x="37" y="32"/>
                    <a:pt x="0" y="69"/>
                    <a:pt x="15" y="124"/>
                  </a:cubicBezTo>
                  <a:cubicBezTo>
                    <a:pt x="15" y="125"/>
                    <a:pt x="16" y="128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9"/>
                    <a:pt x="6" y="142"/>
                    <a:pt x="7" y="143"/>
                  </a:cubicBezTo>
                  <a:cubicBezTo>
                    <a:pt x="9" y="145"/>
                    <a:pt x="12" y="145"/>
                    <a:pt x="16" y="144"/>
                  </a:cubicBezTo>
                  <a:cubicBezTo>
                    <a:pt x="16" y="144"/>
                    <a:pt x="21" y="143"/>
                    <a:pt x="28" y="142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29" y="142"/>
                    <a:pt x="48" y="148"/>
                    <a:pt x="78" y="148"/>
                  </a:cubicBezTo>
                  <a:cubicBezTo>
                    <a:pt x="100" y="148"/>
                    <a:pt x="122" y="145"/>
                    <a:pt x="143" y="139"/>
                  </a:cubicBezTo>
                  <a:cubicBezTo>
                    <a:pt x="143" y="139"/>
                    <a:pt x="149" y="138"/>
                    <a:pt x="155" y="141"/>
                  </a:cubicBezTo>
                  <a:cubicBezTo>
                    <a:pt x="155" y="141"/>
                    <a:pt x="157" y="142"/>
                    <a:pt x="159" y="142"/>
                  </a:cubicBezTo>
                  <a:cubicBezTo>
                    <a:pt x="162" y="142"/>
                    <a:pt x="165" y="140"/>
                    <a:pt x="167" y="138"/>
                  </a:cubicBezTo>
                  <a:cubicBezTo>
                    <a:pt x="167" y="138"/>
                    <a:pt x="169" y="135"/>
                    <a:pt x="163" y="131"/>
                  </a:cubicBezTo>
                  <a:close/>
                  <a:moveTo>
                    <a:pt x="107" y="101"/>
                  </a:moveTo>
                  <a:cubicBezTo>
                    <a:pt x="56" y="100"/>
                    <a:pt x="56" y="100"/>
                    <a:pt x="56" y="100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64" y="93"/>
                    <a:pt x="70" y="86"/>
                    <a:pt x="70" y="79"/>
                  </a:cubicBezTo>
                  <a:cubicBezTo>
                    <a:pt x="70" y="77"/>
                    <a:pt x="70" y="75"/>
                    <a:pt x="70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4"/>
                    <a:pt x="67" y="61"/>
                    <a:pt x="67" y="57"/>
                  </a:cubicBezTo>
                  <a:cubicBezTo>
                    <a:pt x="67" y="46"/>
                    <a:pt x="77" y="39"/>
                    <a:pt x="91" y="39"/>
                  </a:cubicBezTo>
                  <a:cubicBezTo>
                    <a:pt x="97" y="39"/>
                    <a:pt x="102" y="40"/>
                    <a:pt x="104" y="41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0" y="46"/>
                    <a:pt x="96" y="45"/>
                    <a:pt x="91" y="45"/>
                  </a:cubicBezTo>
                  <a:cubicBezTo>
                    <a:pt x="81" y="45"/>
                    <a:pt x="77" y="50"/>
                    <a:pt x="77" y="57"/>
                  </a:cubicBezTo>
                  <a:cubicBezTo>
                    <a:pt x="77" y="61"/>
                    <a:pt x="78" y="64"/>
                    <a:pt x="79" y="67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6"/>
                    <a:pt x="80" y="80"/>
                    <a:pt x="79" y="83"/>
                  </a:cubicBezTo>
                  <a:cubicBezTo>
                    <a:pt x="78" y="87"/>
                    <a:pt x="75" y="91"/>
                    <a:pt x="71" y="93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107" y="94"/>
                    <a:pt x="107" y="94"/>
                    <a:pt x="107" y="94"/>
                  </a:cubicBezTo>
                  <a:lnTo>
                    <a:pt x="107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Freeform 37"/>
            <p:cNvSpPr>
              <a:spLocks/>
            </p:cNvSpPr>
            <p:nvPr/>
          </p:nvSpPr>
          <p:spPr bwMode="auto">
            <a:xfrm>
              <a:off x="6147" y="2633"/>
              <a:ext cx="129" cy="81"/>
            </a:xfrm>
            <a:custGeom>
              <a:avLst/>
              <a:gdLst>
                <a:gd name="T0" fmla="*/ 14 w 54"/>
                <a:gd name="T1" fmla="*/ 34 h 34"/>
                <a:gd name="T2" fmla="*/ 43 w 54"/>
                <a:gd name="T3" fmla="*/ 34 h 34"/>
                <a:gd name="T4" fmla="*/ 54 w 54"/>
                <a:gd name="T5" fmla="*/ 13 h 34"/>
                <a:gd name="T6" fmla="*/ 28 w 54"/>
                <a:gd name="T7" fmla="*/ 12 h 34"/>
                <a:gd name="T8" fmla="*/ 16 w 54"/>
                <a:gd name="T9" fmla="*/ 6 h 34"/>
                <a:gd name="T10" fmla="*/ 4 w 54"/>
                <a:gd name="T11" fmla="*/ 13 h 34"/>
                <a:gd name="T12" fmla="*/ 14 w 54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4">
                  <a:moveTo>
                    <a:pt x="14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45" y="29"/>
                    <a:pt x="48" y="22"/>
                    <a:pt x="54" y="13"/>
                  </a:cubicBezTo>
                  <a:cubicBezTo>
                    <a:pt x="54" y="13"/>
                    <a:pt x="51" y="3"/>
                    <a:pt x="28" y="12"/>
                  </a:cubicBezTo>
                  <a:cubicBezTo>
                    <a:pt x="28" y="12"/>
                    <a:pt x="22" y="11"/>
                    <a:pt x="16" y="6"/>
                  </a:cubicBezTo>
                  <a:cubicBezTo>
                    <a:pt x="16" y="6"/>
                    <a:pt x="0" y="0"/>
                    <a:pt x="4" y="13"/>
                  </a:cubicBezTo>
                  <a:lnTo>
                    <a:pt x="1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Freeform 38"/>
            <p:cNvSpPr>
              <a:spLocks noEditPoints="1"/>
            </p:cNvSpPr>
            <p:nvPr/>
          </p:nvSpPr>
          <p:spPr bwMode="auto">
            <a:xfrm>
              <a:off x="6152" y="2642"/>
              <a:ext cx="126" cy="74"/>
            </a:xfrm>
            <a:custGeom>
              <a:avLst/>
              <a:gdLst>
                <a:gd name="T0" fmla="*/ 12 w 53"/>
                <a:gd name="T1" fmla="*/ 31 h 31"/>
                <a:gd name="T2" fmla="*/ 1 w 53"/>
                <a:gd name="T3" fmla="*/ 9 h 31"/>
                <a:gd name="T4" fmla="*/ 2 w 53"/>
                <a:gd name="T5" fmla="*/ 2 h 31"/>
                <a:gd name="T6" fmla="*/ 7 w 53"/>
                <a:gd name="T7" fmla="*/ 0 h 31"/>
                <a:gd name="T8" fmla="*/ 15 w 53"/>
                <a:gd name="T9" fmla="*/ 2 h 31"/>
                <a:gd name="T10" fmla="*/ 15 w 53"/>
                <a:gd name="T11" fmla="*/ 2 h 31"/>
                <a:gd name="T12" fmla="*/ 25 w 53"/>
                <a:gd name="T13" fmla="*/ 7 h 31"/>
                <a:gd name="T14" fmla="*/ 42 w 53"/>
                <a:gd name="T15" fmla="*/ 3 h 31"/>
                <a:gd name="T16" fmla="*/ 53 w 53"/>
                <a:gd name="T17" fmla="*/ 9 h 31"/>
                <a:gd name="T18" fmla="*/ 53 w 53"/>
                <a:gd name="T19" fmla="*/ 9 h 31"/>
                <a:gd name="T20" fmla="*/ 53 w 53"/>
                <a:gd name="T21" fmla="*/ 9 h 31"/>
                <a:gd name="T22" fmla="*/ 42 w 53"/>
                <a:gd name="T23" fmla="*/ 31 h 31"/>
                <a:gd name="T24" fmla="*/ 42 w 53"/>
                <a:gd name="T25" fmla="*/ 31 h 31"/>
                <a:gd name="T26" fmla="*/ 12 w 53"/>
                <a:gd name="T27" fmla="*/ 31 h 31"/>
                <a:gd name="T28" fmla="*/ 7 w 53"/>
                <a:gd name="T29" fmla="*/ 1 h 31"/>
                <a:gd name="T30" fmla="*/ 2 w 53"/>
                <a:gd name="T31" fmla="*/ 3 h 31"/>
                <a:gd name="T32" fmla="*/ 2 w 53"/>
                <a:gd name="T33" fmla="*/ 9 h 31"/>
                <a:gd name="T34" fmla="*/ 13 w 53"/>
                <a:gd name="T35" fmla="*/ 30 h 31"/>
                <a:gd name="T36" fmla="*/ 41 w 53"/>
                <a:gd name="T37" fmla="*/ 30 h 31"/>
                <a:gd name="T38" fmla="*/ 52 w 53"/>
                <a:gd name="T39" fmla="*/ 9 h 31"/>
                <a:gd name="T40" fmla="*/ 42 w 53"/>
                <a:gd name="T41" fmla="*/ 4 h 31"/>
                <a:gd name="T42" fmla="*/ 26 w 53"/>
                <a:gd name="T43" fmla="*/ 8 h 31"/>
                <a:gd name="T44" fmla="*/ 26 w 53"/>
                <a:gd name="T45" fmla="*/ 8 h 31"/>
                <a:gd name="T46" fmla="*/ 25 w 53"/>
                <a:gd name="T47" fmla="*/ 8 h 31"/>
                <a:gd name="T48" fmla="*/ 14 w 53"/>
                <a:gd name="T49" fmla="*/ 3 h 31"/>
                <a:gd name="T50" fmla="*/ 7 w 53"/>
                <a:gd name="T51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31">
                  <a:moveTo>
                    <a:pt x="12" y="31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4" y="0"/>
                    <a:pt x="7" y="0"/>
                  </a:cubicBezTo>
                  <a:cubicBezTo>
                    <a:pt x="10" y="0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0" y="6"/>
                    <a:pt x="25" y="7"/>
                    <a:pt x="25" y="7"/>
                  </a:cubicBezTo>
                  <a:cubicBezTo>
                    <a:pt x="32" y="5"/>
                    <a:pt x="37" y="3"/>
                    <a:pt x="42" y="3"/>
                  </a:cubicBezTo>
                  <a:cubicBezTo>
                    <a:pt x="51" y="3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8" y="17"/>
                    <a:pt x="44" y="24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lnTo>
                    <a:pt x="12" y="31"/>
                  </a:lnTo>
                  <a:close/>
                  <a:moveTo>
                    <a:pt x="7" y="1"/>
                  </a:moveTo>
                  <a:cubicBezTo>
                    <a:pt x="5" y="1"/>
                    <a:pt x="3" y="2"/>
                    <a:pt x="2" y="3"/>
                  </a:cubicBezTo>
                  <a:cubicBezTo>
                    <a:pt x="1" y="4"/>
                    <a:pt x="1" y="6"/>
                    <a:pt x="2" y="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23"/>
                    <a:pt x="47" y="16"/>
                    <a:pt x="52" y="9"/>
                  </a:cubicBezTo>
                  <a:cubicBezTo>
                    <a:pt x="51" y="8"/>
                    <a:pt x="49" y="4"/>
                    <a:pt x="42" y="4"/>
                  </a:cubicBezTo>
                  <a:cubicBezTo>
                    <a:pt x="37" y="4"/>
                    <a:pt x="32" y="6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0" y="7"/>
                    <a:pt x="14" y="3"/>
                  </a:cubicBezTo>
                  <a:cubicBezTo>
                    <a:pt x="14" y="3"/>
                    <a:pt x="10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" name="Freeform 39"/>
            <p:cNvSpPr>
              <a:spLocks/>
            </p:cNvSpPr>
            <p:nvPr/>
          </p:nvSpPr>
          <p:spPr bwMode="auto">
            <a:xfrm>
              <a:off x="6171" y="2721"/>
              <a:ext cx="86" cy="24"/>
            </a:xfrm>
            <a:custGeom>
              <a:avLst/>
              <a:gdLst>
                <a:gd name="T0" fmla="*/ 31 w 36"/>
                <a:gd name="T1" fmla="*/ 0 h 10"/>
                <a:gd name="T2" fmla="*/ 5 w 36"/>
                <a:gd name="T3" fmla="*/ 0 h 10"/>
                <a:gd name="T4" fmla="*/ 0 w 36"/>
                <a:gd name="T5" fmla="*/ 5 h 10"/>
                <a:gd name="T6" fmla="*/ 5 w 36"/>
                <a:gd name="T7" fmla="*/ 10 h 10"/>
                <a:gd name="T8" fmla="*/ 31 w 36"/>
                <a:gd name="T9" fmla="*/ 10 h 10"/>
                <a:gd name="T10" fmla="*/ 36 w 36"/>
                <a:gd name="T11" fmla="*/ 5 h 10"/>
                <a:gd name="T12" fmla="*/ 31 w 3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">
                  <a:moveTo>
                    <a:pt x="3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5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10"/>
                    <a:pt x="36" y="7"/>
                    <a:pt x="36" y="5"/>
                  </a:cubicBezTo>
                  <a:cubicBezTo>
                    <a:pt x="36" y="2"/>
                    <a:pt x="34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0" name="Freeform 40"/>
            <p:cNvSpPr>
              <a:spLocks noEditPoints="1"/>
            </p:cNvSpPr>
            <p:nvPr/>
          </p:nvSpPr>
          <p:spPr bwMode="auto">
            <a:xfrm>
              <a:off x="6171" y="2719"/>
              <a:ext cx="86" cy="26"/>
            </a:xfrm>
            <a:custGeom>
              <a:avLst/>
              <a:gdLst>
                <a:gd name="T0" fmla="*/ 5 w 36"/>
                <a:gd name="T1" fmla="*/ 11 h 11"/>
                <a:gd name="T2" fmla="*/ 0 w 36"/>
                <a:gd name="T3" fmla="*/ 6 h 11"/>
                <a:gd name="T4" fmla="*/ 1 w 36"/>
                <a:gd name="T5" fmla="*/ 2 h 11"/>
                <a:gd name="T6" fmla="*/ 5 w 36"/>
                <a:gd name="T7" fmla="*/ 0 h 11"/>
                <a:gd name="T8" fmla="*/ 31 w 36"/>
                <a:gd name="T9" fmla="*/ 0 h 11"/>
                <a:gd name="T10" fmla="*/ 36 w 36"/>
                <a:gd name="T11" fmla="*/ 6 h 11"/>
                <a:gd name="T12" fmla="*/ 31 w 36"/>
                <a:gd name="T13" fmla="*/ 11 h 11"/>
                <a:gd name="T14" fmla="*/ 5 w 36"/>
                <a:gd name="T15" fmla="*/ 11 h 11"/>
                <a:gd name="T16" fmla="*/ 31 w 36"/>
                <a:gd name="T17" fmla="*/ 1 h 11"/>
                <a:gd name="T18" fmla="*/ 5 w 36"/>
                <a:gd name="T19" fmla="*/ 1 h 11"/>
                <a:gd name="T20" fmla="*/ 2 w 36"/>
                <a:gd name="T21" fmla="*/ 3 h 11"/>
                <a:gd name="T22" fmla="*/ 1 w 36"/>
                <a:gd name="T23" fmla="*/ 6 h 11"/>
                <a:gd name="T24" fmla="*/ 5 w 36"/>
                <a:gd name="T25" fmla="*/ 10 h 11"/>
                <a:gd name="T26" fmla="*/ 5 w 36"/>
                <a:gd name="T27" fmla="*/ 11 h 11"/>
                <a:gd name="T28" fmla="*/ 5 w 36"/>
                <a:gd name="T29" fmla="*/ 10 h 11"/>
                <a:gd name="T30" fmla="*/ 31 w 36"/>
                <a:gd name="T31" fmla="*/ 10 h 11"/>
                <a:gd name="T32" fmla="*/ 35 w 36"/>
                <a:gd name="T33" fmla="*/ 6 h 11"/>
                <a:gd name="T34" fmla="*/ 31 w 36"/>
                <a:gd name="T3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11">
                  <a:moveTo>
                    <a:pt x="5" y="11"/>
                  </a:moveTo>
                  <a:cubicBezTo>
                    <a:pt x="2" y="11"/>
                    <a:pt x="0" y="9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1"/>
                    <a:pt x="31" y="11"/>
                  </a:cubicBezTo>
                  <a:lnTo>
                    <a:pt x="5" y="11"/>
                  </a:lnTo>
                  <a:close/>
                  <a:moveTo>
                    <a:pt x="31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8"/>
                    <a:pt x="3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3" y="10"/>
                    <a:pt x="35" y="8"/>
                    <a:pt x="35" y="6"/>
                  </a:cubicBezTo>
                  <a:cubicBezTo>
                    <a:pt x="35" y="3"/>
                    <a:pt x="33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Freeform 41"/>
            <p:cNvSpPr>
              <a:spLocks noEditPoints="1"/>
            </p:cNvSpPr>
            <p:nvPr/>
          </p:nvSpPr>
          <p:spPr bwMode="auto">
            <a:xfrm>
              <a:off x="6066" y="2752"/>
              <a:ext cx="300" cy="264"/>
            </a:xfrm>
            <a:custGeom>
              <a:avLst/>
              <a:gdLst>
                <a:gd name="T0" fmla="*/ 120 w 126"/>
                <a:gd name="T1" fmla="*/ 99 h 110"/>
                <a:gd name="T2" fmla="*/ 118 w 126"/>
                <a:gd name="T3" fmla="*/ 82 h 110"/>
                <a:gd name="T4" fmla="*/ 101 w 126"/>
                <a:gd name="T5" fmla="*/ 28 h 110"/>
                <a:gd name="T6" fmla="*/ 76 w 126"/>
                <a:gd name="T7" fmla="*/ 2 h 110"/>
                <a:gd name="T8" fmla="*/ 75 w 126"/>
                <a:gd name="T9" fmla="*/ 0 h 110"/>
                <a:gd name="T10" fmla="*/ 48 w 126"/>
                <a:gd name="T11" fmla="*/ 0 h 110"/>
                <a:gd name="T12" fmla="*/ 29 w 126"/>
                <a:gd name="T13" fmla="*/ 22 h 110"/>
                <a:gd name="T14" fmla="*/ 10 w 126"/>
                <a:gd name="T15" fmla="*/ 91 h 110"/>
                <a:gd name="T16" fmla="*/ 4 w 126"/>
                <a:gd name="T17" fmla="*/ 102 h 110"/>
                <a:gd name="T18" fmla="*/ 4 w 126"/>
                <a:gd name="T19" fmla="*/ 105 h 110"/>
                <a:gd name="T20" fmla="*/ 10 w 126"/>
                <a:gd name="T21" fmla="*/ 106 h 110"/>
                <a:gd name="T22" fmla="*/ 19 w 126"/>
                <a:gd name="T23" fmla="*/ 105 h 110"/>
                <a:gd name="T24" fmla="*/ 19 w 126"/>
                <a:gd name="T25" fmla="*/ 105 h 110"/>
                <a:gd name="T26" fmla="*/ 20 w 126"/>
                <a:gd name="T27" fmla="*/ 105 h 110"/>
                <a:gd name="T28" fmla="*/ 61 w 126"/>
                <a:gd name="T29" fmla="*/ 110 h 110"/>
                <a:gd name="T30" fmla="*/ 105 w 126"/>
                <a:gd name="T31" fmla="*/ 104 h 110"/>
                <a:gd name="T32" fmla="*/ 107 w 126"/>
                <a:gd name="T33" fmla="*/ 104 h 110"/>
                <a:gd name="T34" fmla="*/ 114 w 126"/>
                <a:gd name="T35" fmla="*/ 106 h 110"/>
                <a:gd name="T36" fmla="*/ 118 w 126"/>
                <a:gd name="T37" fmla="*/ 107 h 110"/>
                <a:gd name="T38" fmla="*/ 123 w 126"/>
                <a:gd name="T39" fmla="*/ 104 h 110"/>
                <a:gd name="T40" fmla="*/ 120 w 126"/>
                <a:gd name="T41" fmla="*/ 99 h 110"/>
                <a:gd name="T42" fmla="*/ 81 w 126"/>
                <a:gd name="T43" fmla="*/ 55 h 110"/>
                <a:gd name="T44" fmla="*/ 81 w 126"/>
                <a:gd name="T45" fmla="*/ 58 h 110"/>
                <a:gd name="T46" fmla="*/ 53 w 126"/>
                <a:gd name="T47" fmla="*/ 57 h 110"/>
                <a:gd name="T48" fmla="*/ 53 w 126"/>
                <a:gd name="T49" fmla="*/ 62 h 110"/>
                <a:gd name="T50" fmla="*/ 81 w 126"/>
                <a:gd name="T51" fmla="*/ 62 h 110"/>
                <a:gd name="T52" fmla="*/ 81 w 126"/>
                <a:gd name="T53" fmla="*/ 66 h 110"/>
                <a:gd name="T54" fmla="*/ 53 w 126"/>
                <a:gd name="T55" fmla="*/ 65 h 110"/>
                <a:gd name="T56" fmla="*/ 67 w 126"/>
                <a:gd name="T57" fmla="*/ 80 h 110"/>
                <a:gd name="T58" fmla="*/ 83 w 126"/>
                <a:gd name="T59" fmla="*/ 78 h 110"/>
                <a:gd name="T60" fmla="*/ 85 w 126"/>
                <a:gd name="T61" fmla="*/ 83 h 110"/>
                <a:gd name="T62" fmla="*/ 54 w 126"/>
                <a:gd name="T63" fmla="*/ 81 h 110"/>
                <a:gd name="T64" fmla="*/ 45 w 126"/>
                <a:gd name="T65" fmla="*/ 65 h 110"/>
                <a:gd name="T66" fmla="*/ 38 w 126"/>
                <a:gd name="T67" fmla="*/ 65 h 110"/>
                <a:gd name="T68" fmla="*/ 39 w 126"/>
                <a:gd name="T69" fmla="*/ 61 h 110"/>
                <a:gd name="T70" fmla="*/ 44 w 126"/>
                <a:gd name="T71" fmla="*/ 61 h 110"/>
                <a:gd name="T72" fmla="*/ 45 w 126"/>
                <a:gd name="T73" fmla="*/ 58 h 110"/>
                <a:gd name="T74" fmla="*/ 39 w 126"/>
                <a:gd name="T75" fmla="*/ 57 h 110"/>
                <a:gd name="T76" fmla="*/ 39 w 126"/>
                <a:gd name="T77" fmla="*/ 53 h 110"/>
                <a:gd name="T78" fmla="*/ 45 w 126"/>
                <a:gd name="T79" fmla="*/ 53 h 110"/>
                <a:gd name="T80" fmla="*/ 67 w 126"/>
                <a:gd name="T81" fmla="*/ 35 h 110"/>
                <a:gd name="T82" fmla="*/ 86 w 126"/>
                <a:gd name="T83" fmla="*/ 38 h 110"/>
                <a:gd name="T84" fmla="*/ 83 w 126"/>
                <a:gd name="T85" fmla="*/ 43 h 110"/>
                <a:gd name="T86" fmla="*/ 54 w 126"/>
                <a:gd name="T87" fmla="*/ 54 h 110"/>
                <a:gd name="T88" fmla="*/ 81 w 126"/>
                <a:gd name="T89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10">
                  <a:moveTo>
                    <a:pt x="120" y="99"/>
                  </a:moveTo>
                  <a:cubicBezTo>
                    <a:pt x="120" y="99"/>
                    <a:pt x="114" y="94"/>
                    <a:pt x="118" y="82"/>
                  </a:cubicBezTo>
                  <a:cubicBezTo>
                    <a:pt x="118" y="82"/>
                    <a:pt x="126" y="48"/>
                    <a:pt x="101" y="28"/>
                  </a:cubicBezTo>
                  <a:cubicBezTo>
                    <a:pt x="99" y="26"/>
                    <a:pt x="76" y="7"/>
                    <a:pt x="76" y="2"/>
                  </a:cubicBezTo>
                  <a:cubicBezTo>
                    <a:pt x="76" y="1"/>
                    <a:pt x="75" y="1"/>
                    <a:pt x="7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6"/>
                    <a:pt x="38" y="13"/>
                    <a:pt x="29" y="22"/>
                  </a:cubicBezTo>
                  <a:cubicBezTo>
                    <a:pt x="29" y="22"/>
                    <a:pt x="0" y="49"/>
                    <a:pt x="10" y="91"/>
                  </a:cubicBezTo>
                  <a:cubicBezTo>
                    <a:pt x="10" y="92"/>
                    <a:pt x="10" y="94"/>
                    <a:pt x="4" y="102"/>
                  </a:cubicBezTo>
                  <a:cubicBezTo>
                    <a:pt x="4" y="102"/>
                    <a:pt x="3" y="104"/>
                    <a:pt x="4" y="105"/>
                  </a:cubicBezTo>
                  <a:cubicBezTo>
                    <a:pt x="5" y="106"/>
                    <a:pt x="7" y="107"/>
                    <a:pt x="10" y="106"/>
                  </a:cubicBezTo>
                  <a:cubicBezTo>
                    <a:pt x="10" y="106"/>
                    <a:pt x="14" y="105"/>
                    <a:pt x="19" y="105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0" y="105"/>
                    <a:pt x="36" y="110"/>
                    <a:pt x="61" y="110"/>
                  </a:cubicBezTo>
                  <a:cubicBezTo>
                    <a:pt x="76" y="110"/>
                    <a:pt x="91" y="108"/>
                    <a:pt x="105" y="104"/>
                  </a:cubicBezTo>
                  <a:cubicBezTo>
                    <a:pt x="105" y="104"/>
                    <a:pt x="106" y="104"/>
                    <a:pt x="107" y="104"/>
                  </a:cubicBezTo>
                  <a:cubicBezTo>
                    <a:pt x="109" y="104"/>
                    <a:pt x="112" y="105"/>
                    <a:pt x="114" y="106"/>
                  </a:cubicBezTo>
                  <a:cubicBezTo>
                    <a:pt x="114" y="106"/>
                    <a:pt x="116" y="107"/>
                    <a:pt x="118" y="107"/>
                  </a:cubicBezTo>
                  <a:cubicBezTo>
                    <a:pt x="119" y="107"/>
                    <a:pt x="121" y="106"/>
                    <a:pt x="123" y="104"/>
                  </a:cubicBezTo>
                  <a:cubicBezTo>
                    <a:pt x="123" y="104"/>
                    <a:pt x="125" y="102"/>
                    <a:pt x="120" y="99"/>
                  </a:cubicBezTo>
                  <a:close/>
                  <a:moveTo>
                    <a:pt x="81" y="55"/>
                  </a:moveTo>
                  <a:cubicBezTo>
                    <a:pt x="81" y="58"/>
                    <a:pt x="81" y="58"/>
                    <a:pt x="81" y="5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2" y="61"/>
                    <a:pt x="53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4" y="78"/>
                    <a:pt x="67" y="80"/>
                  </a:cubicBezTo>
                  <a:cubicBezTo>
                    <a:pt x="67" y="80"/>
                    <a:pt x="76" y="82"/>
                    <a:pt x="83" y="78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3"/>
                    <a:pt x="71" y="91"/>
                    <a:pt x="54" y="81"/>
                  </a:cubicBezTo>
                  <a:cubicBezTo>
                    <a:pt x="54" y="81"/>
                    <a:pt x="46" y="76"/>
                    <a:pt x="45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0"/>
                    <a:pt x="45" y="58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8" y="37"/>
                    <a:pt x="67" y="35"/>
                  </a:cubicBezTo>
                  <a:cubicBezTo>
                    <a:pt x="67" y="35"/>
                    <a:pt x="81" y="33"/>
                    <a:pt x="86" y="38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3"/>
                    <a:pt x="61" y="33"/>
                    <a:pt x="54" y="54"/>
                  </a:cubicBezTo>
                  <a:lnTo>
                    <a:pt x="81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2" name="TextBox 162"/>
          <p:cNvSpPr txBox="1"/>
          <p:nvPr/>
        </p:nvSpPr>
        <p:spPr>
          <a:xfrm>
            <a:off x="1960506" y="2348513"/>
            <a:ext cx="13810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点击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此处添加段落文本点击此处添加段落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文本点击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此处添加段落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</a:t>
            </a:r>
            <a:endParaRPr kumimoji="0" lang="en-US" altLang="zh-CN" sz="105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TextBox 163"/>
          <p:cNvSpPr txBox="1"/>
          <p:nvPr/>
        </p:nvSpPr>
        <p:spPr>
          <a:xfrm>
            <a:off x="4150426" y="2341863"/>
            <a:ext cx="13810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点击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此处添加段落文本点击此处添加段落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文本点击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此处添加段落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</a:t>
            </a:r>
            <a:endParaRPr kumimoji="0" lang="en-US" altLang="zh-CN" sz="105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TextBox 164"/>
          <p:cNvSpPr txBox="1"/>
          <p:nvPr/>
        </p:nvSpPr>
        <p:spPr>
          <a:xfrm>
            <a:off x="6400377" y="2341863"/>
            <a:ext cx="13810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点击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此处添加段落文本点击此处添加段落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文本点击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此处添加段落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</a:t>
            </a:r>
            <a:endParaRPr kumimoji="0" lang="en-US" altLang="zh-CN" sz="105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TextBox 165"/>
          <p:cNvSpPr txBox="1"/>
          <p:nvPr/>
        </p:nvSpPr>
        <p:spPr>
          <a:xfrm>
            <a:off x="8635809" y="2341863"/>
            <a:ext cx="13810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点击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此处添加段落文本点击此处添加段落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文本点击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此处添加段落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</a:t>
            </a:r>
            <a:endParaRPr kumimoji="0" lang="en-US" altLang="zh-CN" sz="105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椭圆 136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8344465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08">
        <p14:shred/>
      </p:transition>
    </mc:Choice>
    <mc:Fallback>
      <p:transition spd="slow" advTm="3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0"/>
          <p:cNvCxnSpPr>
            <a:cxnSpLocks noChangeShapeType="1"/>
            <a:stCxn id="19" idx="7"/>
            <a:endCxn id="24" idx="3"/>
          </p:cNvCxnSpPr>
          <p:nvPr/>
        </p:nvCxnSpPr>
        <p:spPr bwMode="auto">
          <a:xfrm flipV="1">
            <a:off x="7064221" y="2894405"/>
            <a:ext cx="872698" cy="768758"/>
          </a:xfrm>
          <a:prstGeom prst="line">
            <a:avLst/>
          </a:prstGeom>
          <a:noFill/>
          <a:ln w="28575">
            <a:solidFill>
              <a:srgbClr val="093B5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连接符 72"/>
          <p:cNvCxnSpPr>
            <a:cxnSpLocks noChangeShapeType="1"/>
            <a:stCxn id="24" idx="6"/>
            <a:endCxn id="33" idx="1"/>
          </p:cNvCxnSpPr>
          <p:nvPr/>
        </p:nvCxnSpPr>
        <p:spPr bwMode="auto">
          <a:xfrm>
            <a:off x="9986288" y="2045241"/>
            <a:ext cx="372612" cy="166694"/>
          </a:xfrm>
          <a:prstGeom prst="line">
            <a:avLst/>
          </a:prstGeom>
          <a:noFill/>
          <a:ln w="28575">
            <a:solidFill>
              <a:srgbClr val="093B5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连接符 13"/>
          <p:cNvCxnSpPr>
            <a:cxnSpLocks noChangeShapeType="1"/>
            <a:endCxn id="19" idx="3"/>
          </p:cNvCxnSpPr>
          <p:nvPr/>
        </p:nvCxnSpPr>
        <p:spPr bwMode="auto">
          <a:xfrm flipV="1">
            <a:off x="5311369" y="4821344"/>
            <a:ext cx="594672" cy="554188"/>
          </a:xfrm>
          <a:prstGeom prst="line">
            <a:avLst/>
          </a:prstGeom>
          <a:noFill/>
          <a:ln w="28575">
            <a:solidFill>
              <a:srgbClr val="093B5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" name="椭圆 8"/>
          <p:cNvSpPr>
            <a:spLocks noChangeArrowheads="1"/>
          </p:cNvSpPr>
          <p:nvPr/>
        </p:nvSpPr>
        <p:spPr bwMode="auto">
          <a:xfrm>
            <a:off x="1867255" y="3421947"/>
            <a:ext cx="1333561" cy="13355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10" name="椭圆 5"/>
          <p:cNvSpPr>
            <a:spLocks noChangeArrowheads="1"/>
          </p:cNvSpPr>
          <p:nvPr/>
        </p:nvSpPr>
        <p:spPr bwMode="auto">
          <a:xfrm>
            <a:off x="1956159" y="3510982"/>
            <a:ext cx="1155753" cy="1157452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14" name="椭圆 27"/>
          <p:cNvSpPr>
            <a:spLocks noChangeArrowheads="1"/>
          </p:cNvSpPr>
          <p:nvPr/>
        </p:nvSpPr>
        <p:spPr bwMode="auto">
          <a:xfrm>
            <a:off x="3243961" y="1645174"/>
            <a:ext cx="1829724" cy="182972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15" name="椭圆 28"/>
          <p:cNvSpPr>
            <a:spLocks noChangeArrowheads="1"/>
          </p:cNvSpPr>
          <p:nvPr/>
        </p:nvSpPr>
        <p:spPr bwMode="auto">
          <a:xfrm>
            <a:off x="3365943" y="1767156"/>
            <a:ext cx="1585761" cy="1585761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19" name="椭圆 32"/>
          <p:cNvSpPr>
            <a:spLocks noChangeArrowheads="1"/>
          </p:cNvSpPr>
          <p:nvPr/>
        </p:nvSpPr>
        <p:spPr bwMode="auto">
          <a:xfrm>
            <a:off x="5665942" y="3421947"/>
            <a:ext cx="1639496" cy="163949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olidFill>
                <a:schemeClr val="lt1"/>
              </a:solidFill>
              <a:sym typeface="微软雅黑" pitchFamily="34" charset="-122"/>
            </a:endParaRPr>
          </a:p>
        </p:txBody>
      </p:sp>
      <p:sp>
        <p:nvSpPr>
          <p:cNvPr id="20" name="椭圆 33"/>
          <p:cNvSpPr>
            <a:spLocks noChangeArrowheads="1"/>
          </p:cNvSpPr>
          <p:nvPr/>
        </p:nvSpPr>
        <p:spPr bwMode="auto">
          <a:xfrm>
            <a:off x="5775242" y="3531247"/>
            <a:ext cx="1420897" cy="1420897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24" name="椭圆 38"/>
          <p:cNvSpPr>
            <a:spLocks noChangeArrowheads="1"/>
          </p:cNvSpPr>
          <p:nvPr/>
        </p:nvSpPr>
        <p:spPr bwMode="auto">
          <a:xfrm>
            <a:off x="7585878" y="845037"/>
            <a:ext cx="2402370" cy="240237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25" name="椭圆 39"/>
          <p:cNvSpPr>
            <a:spLocks noChangeArrowheads="1"/>
          </p:cNvSpPr>
          <p:nvPr/>
        </p:nvSpPr>
        <p:spPr bwMode="auto">
          <a:xfrm>
            <a:off x="7746036" y="1005195"/>
            <a:ext cx="2082054" cy="2082054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cxnSp>
        <p:nvCxnSpPr>
          <p:cNvPr id="26" name="直接连接符 13"/>
          <p:cNvCxnSpPr>
            <a:cxnSpLocks noChangeShapeType="1"/>
            <a:stCxn id="9" idx="7"/>
            <a:endCxn id="14" idx="3"/>
          </p:cNvCxnSpPr>
          <p:nvPr/>
        </p:nvCxnSpPr>
        <p:spPr bwMode="auto">
          <a:xfrm flipV="1">
            <a:off x="3006665" y="3208184"/>
            <a:ext cx="505968" cy="409875"/>
          </a:xfrm>
          <a:prstGeom prst="line">
            <a:avLst/>
          </a:prstGeom>
          <a:noFill/>
          <a:ln w="28575">
            <a:solidFill>
              <a:srgbClr val="093B5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17"/>
          <p:cNvCxnSpPr>
            <a:cxnSpLocks noChangeShapeType="1"/>
            <a:stCxn id="14" idx="5"/>
            <a:endCxn id="19" idx="1"/>
          </p:cNvCxnSpPr>
          <p:nvPr/>
        </p:nvCxnSpPr>
        <p:spPr bwMode="auto">
          <a:xfrm>
            <a:off x="4806972" y="3208184"/>
            <a:ext cx="1098227" cy="454979"/>
          </a:xfrm>
          <a:prstGeom prst="line">
            <a:avLst/>
          </a:prstGeom>
          <a:noFill/>
          <a:ln w="28575">
            <a:solidFill>
              <a:srgbClr val="093B5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23"/>
          <p:cNvCxnSpPr>
            <a:cxnSpLocks noChangeShapeType="1"/>
            <a:stCxn id="29" idx="5"/>
            <a:endCxn id="9" idx="1"/>
          </p:cNvCxnSpPr>
          <p:nvPr/>
        </p:nvCxnSpPr>
        <p:spPr bwMode="auto">
          <a:xfrm>
            <a:off x="1831955" y="3431752"/>
            <a:ext cx="229451" cy="186307"/>
          </a:xfrm>
          <a:prstGeom prst="line">
            <a:avLst/>
          </a:prstGeom>
          <a:noFill/>
          <a:ln w="28575">
            <a:solidFill>
              <a:srgbClr val="093B5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" name="椭圆 58"/>
          <p:cNvSpPr>
            <a:spLocks noChangeArrowheads="1"/>
          </p:cNvSpPr>
          <p:nvPr/>
        </p:nvSpPr>
        <p:spPr bwMode="auto">
          <a:xfrm>
            <a:off x="4806972" y="5110470"/>
            <a:ext cx="690314" cy="69227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33" name="椭圆 32"/>
          <p:cNvSpPr>
            <a:spLocks noChangeArrowheads="1"/>
          </p:cNvSpPr>
          <p:nvPr/>
        </p:nvSpPr>
        <p:spPr bwMode="auto">
          <a:xfrm>
            <a:off x="10243195" y="2096231"/>
            <a:ext cx="798176" cy="79817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867255" y="3885420"/>
            <a:ext cx="128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374849" y="2329525"/>
            <a:ext cx="1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720591" y="4038838"/>
            <a:ext cx="153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746036" y="1718803"/>
            <a:ext cx="2078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1153921" y="4948029"/>
            <a:ext cx="276022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里亮亮图文旗舰店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915860" y="3378174"/>
            <a:ext cx="2760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197350" y="1954501"/>
            <a:ext cx="20981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064273" y="4955848"/>
            <a:ext cx="27602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"/>
          <p:cNvSpPr>
            <a:spLocks noChangeArrowheads="1"/>
          </p:cNvSpPr>
          <p:nvPr/>
        </p:nvSpPr>
        <p:spPr bwMode="auto">
          <a:xfrm>
            <a:off x="798575" y="234824"/>
            <a:ext cx="3723998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29" name="椭圆 56"/>
          <p:cNvSpPr>
            <a:spLocks noChangeArrowheads="1"/>
          </p:cNvSpPr>
          <p:nvPr/>
        </p:nvSpPr>
        <p:spPr bwMode="auto">
          <a:xfrm>
            <a:off x="1373053" y="2974812"/>
            <a:ext cx="537346" cy="53734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24204614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 advTm="9609">
        <p14:ripple/>
      </p:transition>
    </mc:Choice>
    <mc:Fallback>
      <p:transition spd="slow" advTm="96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2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7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75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2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72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22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69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19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9" grpId="0" animBg="1"/>
      <p:bldP spid="20" grpId="0" animBg="1"/>
      <p:bldP spid="24" grpId="0" animBg="1"/>
      <p:bldP spid="25" grpId="0" animBg="1"/>
      <p:bldP spid="31" grpId="0" animBg="1"/>
      <p:bldP spid="3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32" grpId="0"/>
      <p:bldP spid="32" grpId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954107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  <a:p>
            <a:endParaRPr lang="zh-CN" altLang="en-US" sz="2800" b="1" kern="1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23" name="直接连接符 22"/>
          <p:cNvCxnSpPr>
            <a:stCxn id="27" idx="3"/>
          </p:cNvCxnSpPr>
          <p:nvPr/>
        </p:nvCxnSpPr>
        <p:spPr>
          <a:xfrm flipH="1">
            <a:off x="4028152" y="3073339"/>
            <a:ext cx="1589207" cy="127470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5252836" y="1817862"/>
            <a:ext cx="1620000" cy="1620000"/>
            <a:chOff x="5252836" y="1817862"/>
            <a:chExt cx="1620000" cy="1620000"/>
          </a:xfrm>
          <a:solidFill>
            <a:srgbClr val="3399FF"/>
          </a:solidFill>
        </p:grpSpPr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5252836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5252836" y="1817862"/>
              <a:ext cx="1620000" cy="1620000"/>
            </a:xfrm>
            <a:prstGeom prst="ellipse">
              <a:avLst/>
            </a:prstGeom>
            <a:solidFill>
              <a:srgbClr val="093B5C"/>
            </a:solidFill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5432836" y="1997862"/>
              <a:ext cx="1260000" cy="1260000"/>
            </a:xfrm>
            <a:prstGeom prst="ellipse">
              <a:avLst/>
            </a:prstGeom>
            <a:solidFill>
              <a:srgbClr val="093B5C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任意多边形 27"/>
          <p:cNvSpPr/>
          <p:nvPr/>
        </p:nvSpPr>
        <p:spPr>
          <a:xfrm>
            <a:off x="6081577" y="2115326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51"/>
          <p:cNvSpPr txBox="1"/>
          <p:nvPr/>
        </p:nvSpPr>
        <p:spPr>
          <a:xfrm>
            <a:off x="6506930" y="23269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点击添加标题文字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58836" y="2131267"/>
            <a:ext cx="1008000" cy="1008000"/>
            <a:chOff x="5558836" y="2123862"/>
            <a:chExt cx="1008000" cy="1008000"/>
          </a:xfrm>
        </p:grpSpPr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5558836" y="212386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93B5C"/>
                </a:solidFill>
              </a:endParaRPr>
            </a:p>
          </p:txBody>
        </p:sp>
        <p:sp>
          <p:nvSpPr>
            <p:cNvPr id="32" name="文本框 29"/>
            <p:cNvSpPr txBox="1">
              <a:spLocks noChangeArrowheads="1"/>
            </p:cNvSpPr>
            <p:nvPr/>
          </p:nvSpPr>
          <p:spPr bwMode="auto">
            <a:xfrm>
              <a:off x="5669138" y="2289860"/>
              <a:ext cx="78739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dirty="0">
                  <a:solidFill>
                    <a:srgbClr val="093B5C"/>
                  </a:solidFill>
                </a:rPr>
                <a:t>02</a:t>
              </a:r>
              <a:endParaRPr lang="zh-CN" altLang="en-US" dirty="0">
                <a:solidFill>
                  <a:srgbClr val="093B5C"/>
                </a:solidFill>
              </a:endParaRPr>
            </a:p>
          </p:txBody>
        </p:sp>
      </p:grpSp>
      <p:cxnSp>
        <p:nvCxnSpPr>
          <p:cNvPr id="33" name="直接连接符 32"/>
          <p:cNvCxnSpPr>
            <a:stCxn id="26" idx="2"/>
            <a:endCxn id="38" idx="2"/>
          </p:cNvCxnSpPr>
          <p:nvPr/>
        </p:nvCxnSpPr>
        <p:spPr>
          <a:xfrm flipH="1" flipV="1">
            <a:off x="4507661" y="2623594"/>
            <a:ext cx="745175" cy="426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224533" y="1817862"/>
            <a:ext cx="1620000" cy="1620000"/>
            <a:chOff x="1224533" y="1817862"/>
            <a:chExt cx="1620000" cy="1620000"/>
          </a:xfrm>
          <a:solidFill>
            <a:srgbClr val="3399FF"/>
          </a:solidFill>
        </p:grpSpPr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1224533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224533" y="1817862"/>
              <a:ext cx="1620000" cy="1620000"/>
            </a:xfrm>
            <a:prstGeom prst="ellipse">
              <a:avLst/>
            </a:prstGeom>
            <a:solidFill>
              <a:srgbClr val="093B5C"/>
            </a:solidFill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404533" y="1997862"/>
              <a:ext cx="1260000" cy="1260000"/>
            </a:xfrm>
            <a:prstGeom prst="ellipse">
              <a:avLst/>
            </a:prstGeom>
            <a:solidFill>
              <a:srgbClr val="093B5C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任意多边形 37"/>
          <p:cNvSpPr/>
          <p:nvPr/>
        </p:nvSpPr>
        <p:spPr>
          <a:xfrm>
            <a:off x="1980009" y="2123862"/>
            <a:ext cx="2527652" cy="999464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44"/>
          <p:cNvSpPr txBox="1"/>
          <p:nvPr/>
        </p:nvSpPr>
        <p:spPr>
          <a:xfrm>
            <a:off x="2478627" y="23269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点击添加标题文字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530533" y="2115326"/>
            <a:ext cx="1008000" cy="1008000"/>
            <a:chOff x="1530533" y="2123862"/>
            <a:chExt cx="1008000" cy="1008000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1530533" y="212386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29"/>
            <p:cNvSpPr txBox="1">
              <a:spLocks noChangeArrowheads="1"/>
            </p:cNvSpPr>
            <p:nvPr/>
          </p:nvSpPr>
          <p:spPr bwMode="auto">
            <a:xfrm>
              <a:off x="1670350" y="2289860"/>
              <a:ext cx="78739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dirty="0">
                  <a:solidFill>
                    <a:srgbClr val="093B5C"/>
                  </a:solidFill>
                </a:rPr>
                <a:t>01</a:t>
              </a:r>
              <a:endParaRPr lang="zh-CN" altLang="en-US" dirty="0">
                <a:solidFill>
                  <a:srgbClr val="093B5C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808709" y="4042042"/>
            <a:ext cx="1620000" cy="1620000"/>
            <a:chOff x="2808709" y="4042042"/>
            <a:chExt cx="1620000" cy="1620000"/>
          </a:xfrm>
          <a:solidFill>
            <a:srgbClr val="3399FF"/>
          </a:solidFill>
        </p:grpSpPr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2808709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2808709" y="4042042"/>
              <a:ext cx="1620000" cy="1620000"/>
            </a:xfrm>
            <a:prstGeom prst="ellipse">
              <a:avLst/>
            </a:prstGeom>
            <a:solidFill>
              <a:srgbClr val="093B5C"/>
            </a:solidFill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988709" y="4222042"/>
              <a:ext cx="1260000" cy="1260000"/>
            </a:xfrm>
            <a:prstGeom prst="ellipse">
              <a:avLst/>
            </a:prstGeom>
            <a:solidFill>
              <a:srgbClr val="093B5C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任意多边形 46"/>
          <p:cNvSpPr/>
          <p:nvPr/>
        </p:nvSpPr>
        <p:spPr>
          <a:xfrm>
            <a:off x="3564185" y="4348042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16"/>
          <p:cNvSpPr txBox="1"/>
          <p:nvPr/>
        </p:nvSpPr>
        <p:spPr>
          <a:xfrm>
            <a:off x="4062803" y="45511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点击添加标题文字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114709" y="4339506"/>
            <a:ext cx="1008000" cy="1008000"/>
            <a:chOff x="3114709" y="4348042"/>
            <a:chExt cx="1008000" cy="1008000"/>
          </a:xfrm>
        </p:grpSpPr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3114709" y="434804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93B5C"/>
                </a:solidFill>
              </a:endParaRPr>
            </a:p>
          </p:txBody>
        </p:sp>
        <p:sp>
          <p:nvSpPr>
            <p:cNvPr id="51" name="文本框 29"/>
            <p:cNvSpPr txBox="1">
              <a:spLocks noChangeArrowheads="1"/>
            </p:cNvSpPr>
            <p:nvPr/>
          </p:nvSpPr>
          <p:spPr bwMode="auto">
            <a:xfrm>
              <a:off x="3240757" y="4522108"/>
              <a:ext cx="78739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dirty="0">
                  <a:solidFill>
                    <a:srgbClr val="093B5C"/>
                  </a:solidFill>
                </a:rPr>
                <a:t>03</a:t>
              </a:r>
              <a:endParaRPr lang="zh-CN" altLang="en-US" dirty="0">
                <a:solidFill>
                  <a:srgbClr val="093B5C"/>
                </a:solidFill>
              </a:endParaRPr>
            </a:p>
          </p:txBody>
        </p:sp>
      </p:grpSp>
      <p:cxnSp>
        <p:nvCxnSpPr>
          <p:cNvPr id="52" name="直接连接符 51"/>
          <p:cNvCxnSpPr/>
          <p:nvPr/>
        </p:nvCxnSpPr>
        <p:spPr>
          <a:xfrm flipH="1">
            <a:off x="6062835" y="4843506"/>
            <a:ext cx="954177" cy="325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837012" y="4042042"/>
            <a:ext cx="1620000" cy="1620000"/>
            <a:chOff x="6837012" y="4042042"/>
            <a:chExt cx="1620000" cy="1620000"/>
          </a:xfrm>
          <a:solidFill>
            <a:srgbClr val="3399FF"/>
          </a:solidFill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6837012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6837012" y="4042042"/>
              <a:ext cx="1620000" cy="1620000"/>
            </a:xfrm>
            <a:prstGeom prst="ellipse">
              <a:avLst/>
            </a:prstGeom>
            <a:solidFill>
              <a:srgbClr val="093B5C"/>
            </a:solidFill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7017012" y="4222042"/>
              <a:ext cx="1260000" cy="1260000"/>
            </a:xfrm>
            <a:prstGeom prst="ellipse">
              <a:avLst/>
            </a:prstGeom>
            <a:solidFill>
              <a:srgbClr val="093B5C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任意多边形 56"/>
          <p:cNvSpPr/>
          <p:nvPr/>
        </p:nvSpPr>
        <p:spPr>
          <a:xfrm>
            <a:off x="7665753" y="4348042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37"/>
          <p:cNvSpPr txBox="1"/>
          <p:nvPr/>
        </p:nvSpPr>
        <p:spPr>
          <a:xfrm>
            <a:off x="8091106" y="455111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点击添加标题文字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143012" y="4372051"/>
            <a:ext cx="1008000" cy="1008000"/>
            <a:chOff x="7143012" y="4348042"/>
            <a:chExt cx="1008000" cy="1008000"/>
          </a:xfrm>
        </p:grpSpPr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7143012" y="434804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29"/>
            <p:cNvSpPr txBox="1">
              <a:spLocks noChangeArrowheads="1"/>
            </p:cNvSpPr>
            <p:nvPr/>
          </p:nvSpPr>
          <p:spPr bwMode="auto">
            <a:xfrm>
              <a:off x="7253314" y="4522108"/>
              <a:ext cx="78739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  <a:lvl2pPr marL="742950" indent="-285750" eaLnBrk="0" hangingPunct="0">
                <a:defRPr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dirty="0">
                  <a:solidFill>
                    <a:srgbClr val="093B5C"/>
                  </a:solidFill>
                </a:rPr>
                <a:t>04</a:t>
              </a:r>
              <a:endParaRPr lang="zh-CN" altLang="en-US" dirty="0">
                <a:solidFill>
                  <a:srgbClr val="093B5C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333840668"/>
      </p:ext>
    </p:extLst>
  </p:cSld>
  <p:clrMapOvr>
    <a:masterClrMapping/>
  </p:clrMapOvr>
  <p:transition spd="slow" advTm="903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8" grpId="0" animBg="1"/>
      <p:bldP spid="29" grpId="0"/>
      <p:bldP spid="38" grpId="0" animBg="1"/>
      <p:bldP spid="39" grpId="0"/>
      <p:bldP spid="47" grpId="0" animBg="1"/>
      <p:bldP spid="48" grpId="0"/>
      <p:bldP spid="57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5424469" y="18024"/>
            <a:ext cx="134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2000" b="1" dirty="0" smtClean="0">
                <a:solidFill>
                  <a:schemeClr val="bg1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12000" b="1" dirty="0">
              <a:solidFill>
                <a:schemeClr val="bg1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1" name="文本框 14"/>
          <p:cNvSpPr txBox="1">
            <a:spLocks noChangeArrowheads="1"/>
          </p:cNvSpPr>
          <p:nvPr/>
        </p:nvSpPr>
        <p:spPr bwMode="auto">
          <a:xfrm>
            <a:off x="5176768" y="1629977"/>
            <a:ext cx="1838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endParaRPr lang="zh-CN" altLang="en-US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3812366" y="3414132"/>
            <a:ext cx="482035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60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en-US" sz="60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12130" y="4534215"/>
            <a:ext cx="924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rgbClr val="093B5C"/>
                </a:solidFill>
              </a:rPr>
              <a:t>单击此处添加内容</a:t>
            </a:r>
            <a:endParaRPr lang="zh-CN" altLang="en-US" sz="2000" b="0" dirty="0">
              <a:solidFill>
                <a:srgbClr val="093B5C"/>
              </a:solidFill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4159046" y="-1307688"/>
            <a:ext cx="3952565" cy="39525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4476044" y="0"/>
            <a:ext cx="3446390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6600" b="1" dirty="0" smtClean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166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710193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Tm="5406">
        <p15:prstTrans prst="drape"/>
      </p:transition>
    </mc:Choice>
    <mc:Fallback>
      <p:transition spd="slow" advTm="54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34895 7.40741E-7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37396 2.22222E-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34896 -4.07407E-6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1" grpId="0"/>
      <p:bldP spid="18" grpId="0"/>
      <p:bldP spid="18" grpId="1"/>
      <p:bldP spid="19" grpId="0"/>
      <p:bldP spid="19" grpId="1"/>
      <p:bldP spid="21" grpId="0"/>
      <p:bldP spid="2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5"/>
          <p:cNvSpPr>
            <a:spLocks noEditPoints="1"/>
          </p:cNvSpPr>
          <p:nvPr/>
        </p:nvSpPr>
        <p:spPr bwMode="auto">
          <a:xfrm>
            <a:off x="5390050" y="2811654"/>
            <a:ext cx="1411902" cy="1411902"/>
          </a:xfrm>
          <a:custGeom>
            <a:avLst/>
            <a:gdLst>
              <a:gd name="T0" fmla="*/ 116 w 211"/>
              <a:gd name="T1" fmla="*/ 10 h 211"/>
              <a:gd name="T2" fmla="*/ 116 w 211"/>
              <a:gd name="T3" fmla="*/ 0 h 211"/>
              <a:gd name="T4" fmla="*/ 181 w 211"/>
              <a:gd name="T5" fmla="*/ 30 h 211"/>
              <a:gd name="T6" fmla="*/ 211 w 211"/>
              <a:gd name="T7" fmla="*/ 95 h 211"/>
              <a:gd name="T8" fmla="*/ 201 w 211"/>
              <a:gd name="T9" fmla="*/ 95 h 211"/>
              <a:gd name="T10" fmla="*/ 174 w 211"/>
              <a:gd name="T11" fmla="*/ 37 h 211"/>
              <a:gd name="T12" fmla="*/ 116 w 211"/>
              <a:gd name="T13" fmla="*/ 10 h 211"/>
              <a:gd name="T14" fmla="*/ 10 w 211"/>
              <a:gd name="T15" fmla="*/ 115 h 211"/>
              <a:gd name="T16" fmla="*/ 0 w 211"/>
              <a:gd name="T17" fmla="*/ 115 h 211"/>
              <a:gd name="T18" fmla="*/ 30 w 211"/>
              <a:gd name="T19" fmla="*/ 180 h 211"/>
              <a:gd name="T20" fmla="*/ 96 w 211"/>
              <a:gd name="T21" fmla="*/ 211 h 211"/>
              <a:gd name="T22" fmla="*/ 96 w 211"/>
              <a:gd name="T23" fmla="*/ 201 h 211"/>
              <a:gd name="T24" fmla="*/ 38 w 211"/>
              <a:gd name="T25" fmla="*/ 173 h 211"/>
              <a:gd name="T26" fmla="*/ 10 w 211"/>
              <a:gd name="T27" fmla="*/ 115 h 211"/>
              <a:gd name="T28" fmla="*/ 10 w 211"/>
              <a:gd name="T29" fmla="*/ 95 h 211"/>
              <a:gd name="T30" fmla="*/ 38 w 211"/>
              <a:gd name="T31" fmla="*/ 37 h 211"/>
              <a:gd name="T32" fmla="*/ 96 w 211"/>
              <a:gd name="T33" fmla="*/ 10 h 211"/>
              <a:gd name="T34" fmla="*/ 96 w 211"/>
              <a:gd name="T35" fmla="*/ 0 h 211"/>
              <a:gd name="T36" fmla="*/ 30 w 211"/>
              <a:gd name="T37" fmla="*/ 30 h 211"/>
              <a:gd name="T38" fmla="*/ 0 w 211"/>
              <a:gd name="T39" fmla="*/ 95 h 211"/>
              <a:gd name="T40" fmla="*/ 10 w 211"/>
              <a:gd name="T41" fmla="*/ 95 h 211"/>
              <a:gd name="T42" fmla="*/ 201 w 211"/>
              <a:gd name="T43" fmla="*/ 115 h 211"/>
              <a:gd name="T44" fmla="*/ 174 w 211"/>
              <a:gd name="T45" fmla="*/ 173 h 211"/>
              <a:gd name="T46" fmla="*/ 116 w 211"/>
              <a:gd name="T47" fmla="*/ 201 h 211"/>
              <a:gd name="T48" fmla="*/ 116 w 211"/>
              <a:gd name="T49" fmla="*/ 211 h 211"/>
              <a:gd name="T50" fmla="*/ 181 w 211"/>
              <a:gd name="T51" fmla="*/ 180 h 211"/>
              <a:gd name="T52" fmla="*/ 211 w 211"/>
              <a:gd name="T53" fmla="*/ 115 h 211"/>
              <a:gd name="T54" fmla="*/ 201 w 211"/>
              <a:gd name="T55" fmla="*/ 115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1" h="211">
                <a:moveTo>
                  <a:pt x="116" y="10"/>
                </a:moveTo>
                <a:cubicBezTo>
                  <a:pt x="116" y="0"/>
                  <a:pt x="116" y="0"/>
                  <a:pt x="116" y="0"/>
                </a:cubicBezTo>
                <a:cubicBezTo>
                  <a:pt x="139" y="2"/>
                  <a:pt x="163" y="12"/>
                  <a:pt x="181" y="30"/>
                </a:cubicBezTo>
                <a:cubicBezTo>
                  <a:pt x="199" y="48"/>
                  <a:pt x="209" y="72"/>
                  <a:pt x="211" y="95"/>
                </a:cubicBezTo>
                <a:cubicBezTo>
                  <a:pt x="201" y="95"/>
                  <a:pt x="201" y="95"/>
                  <a:pt x="201" y="95"/>
                </a:cubicBezTo>
                <a:cubicBezTo>
                  <a:pt x="199" y="74"/>
                  <a:pt x="190" y="53"/>
                  <a:pt x="174" y="37"/>
                </a:cubicBezTo>
                <a:cubicBezTo>
                  <a:pt x="157" y="21"/>
                  <a:pt x="137" y="12"/>
                  <a:pt x="116" y="10"/>
                </a:cubicBezTo>
                <a:close/>
                <a:moveTo>
                  <a:pt x="1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2" y="139"/>
                  <a:pt x="12" y="162"/>
                  <a:pt x="30" y="180"/>
                </a:cubicBezTo>
                <a:cubicBezTo>
                  <a:pt x="49" y="199"/>
                  <a:pt x="72" y="209"/>
                  <a:pt x="96" y="21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74" y="199"/>
                  <a:pt x="54" y="189"/>
                  <a:pt x="38" y="173"/>
                </a:cubicBezTo>
                <a:cubicBezTo>
                  <a:pt x="21" y="157"/>
                  <a:pt x="12" y="137"/>
                  <a:pt x="10" y="115"/>
                </a:cubicBezTo>
                <a:close/>
                <a:moveTo>
                  <a:pt x="10" y="95"/>
                </a:moveTo>
                <a:cubicBezTo>
                  <a:pt x="12" y="74"/>
                  <a:pt x="21" y="53"/>
                  <a:pt x="38" y="37"/>
                </a:cubicBezTo>
                <a:cubicBezTo>
                  <a:pt x="54" y="21"/>
                  <a:pt x="74" y="12"/>
                  <a:pt x="96" y="10"/>
                </a:cubicBezTo>
                <a:cubicBezTo>
                  <a:pt x="96" y="0"/>
                  <a:pt x="96" y="0"/>
                  <a:pt x="96" y="0"/>
                </a:cubicBezTo>
                <a:cubicBezTo>
                  <a:pt x="72" y="2"/>
                  <a:pt x="49" y="12"/>
                  <a:pt x="30" y="30"/>
                </a:cubicBezTo>
                <a:cubicBezTo>
                  <a:pt x="12" y="48"/>
                  <a:pt x="2" y="72"/>
                  <a:pt x="0" y="95"/>
                </a:cubicBezTo>
                <a:lnTo>
                  <a:pt x="10" y="95"/>
                </a:lnTo>
                <a:close/>
                <a:moveTo>
                  <a:pt x="201" y="115"/>
                </a:moveTo>
                <a:cubicBezTo>
                  <a:pt x="199" y="137"/>
                  <a:pt x="190" y="157"/>
                  <a:pt x="174" y="173"/>
                </a:cubicBezTo>
                <a:cubicBezTo>
                  <a:pt x="157" y="189"/>
                  <a:pt x="137" y="199"/>
                  <a:pt x="116" y="20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39" y="209"/>
                  <a:pt x="163" y="199"/>
                  <a:pt x="181" y="180"/>
                </a:cubicBezTo>
                <a:cubicBezTo>
                  <a:pt x="199" y="162"/>
                  <a:pt x="209" y="139"/>
                  <a:pt x="211" y="115"/>
                </a:cubicBezTo>
                <a:lnTo>
                  <a:pt x="201" y="115"/>
                </a:lnTo>
                <a:close/>
              </a:path>
            </a:pathLst>
          </a:custGeom>
          <a:solidFill>
            <a:srgbClr val="BBBCB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/>
            </a:endParaRPr>
          </a:p>
        </p:txBody>
      </p:sp>
      <p:sp>
        <p:nvSpPr>
          <p:cNvPr id="46" name="Freeform 6"/>
          <p:cNvSpPr>
            <a:spLocks/>
          </p:cNvSpPr>
          <p:nvPr/>
        </p:nvSpPr>
        <p:spPr bwMode="auto">
          <a:xfrm>
            <a:off x="4673957" y="2089388"/>
            <a:ext cx="1358107" cy="1358107"/>
          </a:xfrm>
          <a:custGeom>
            <a:avLst/>
            <a:gdLst>
              <a:gd name="T0" fmla="*/ 95 w 203"/>
              <a:gd name="T1" fmla="*/ 203 h 203"/>
              <a:gd name="T2" fmla="*/ 129 w 203"/>
              <a:gd name="T3" fmla="*/ 130 h 203"/>
              <a:gd name="T4" fmla="*/ 203 w 203"/>
              <a:gd name="T5" fmla="*/ 96 h 203"/>
              <a:gd name="T6" fmla="*/ 203 w 203"/>
              <a:gd name="T7" fmla="*/ 0 h 203"/>
              <a:gd name="T8" fmla="*/ 77 w 203"/>
              <a:gd name="T9" fmla="*/ 48 h 203"/>
              <a:gd name="T10" fmla="*/ 40 w 203"/>
              <a:gd name="T11" fmla="*/ 41 h 203"/>
              <a:gd name="T12" fmla="*/ 48 w 203"/>
              <a:gd name="T13" fmla="*/ 78 h 203"/>
              <a:gd name="T14" fmla="*/ 0 w 203"/>
              <a:gd name="T15" fmla="*/ 203 h 203"/>
              <a:gd name="T16" fmla="*/ 95 w 203"/>
              <a:gd name="T17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3">
                <a:moveTo>
                  <a:pt x="95" y="203"/>
                </a:moveTo>
                <a:cubicBezTo>
                  <a:pt x="97" y="177"/>
                  <a:pt x="109" y="150"/>
                  <a:pt x="129" y="130"/>
                </a:cubicBezTo>
                <a:cubicBezTo>
                  <a:pt x="150" y="109"/>
                  <a:pt x="176" y="98"/>
                  <a:pt x="203" y="96"/>
                </a:cubicBezTo>
                <a:cubicBezTo>
                  <a:pt x="203" y="0"/>
                  <a:pt x="203" y="0"/>
                  <a:pt x="203" y="0"/>
                </a:cubicBezTo>
                <a:cubicBezTo>
                  <a:pt x="158" y="2"/>
                  <a:pt x="114" y="18"/>
                  <a:pt x="77" y="48"/>
                </a:cubicBezTo>
                <a:cubicBezTo>
                  <a:pt x="40" y="41"/>
                  <a:pt x="40" y="41"/>
                  <a:pt x="40" y="41"/>
                </a:cubicBezTo>
                <a:cubicBezTo>
                  <a:pt x="48" y="78"/>
                  <a:pt x="48" y="78"/>
                  <a:pt x="48" y="78"/>
                </a:cubicBezTo>
                <a:cubicBezTo>
                  <a:pt x="18" y="114"/>
                  <a:pt x="2" y="159"/>
                  <a:pt x="0" y="203"/>
                </a:cubicBezTo>
                <a:lnTo>
                  <a:pt x="95" y="203"/>
                </a:lnTo>
                <a:close/>
              </a:path>
            </a:pathLst>
          </a:cu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4673957" y="3581541"/>
            <a:ext cx="1358107" cy="1358107"/>
          </a:xfrm>
          <a:custGeom>
            <a:avLst/>
            <a:gdLst>
              <a:gd name="T0" fmla="*/ 203 w 203"/>
              <a:gd name="T1" fmla="*/ 108 h 203"/>
              <a:gd name="T2" fmla="*/ 129 w 203"/>
              <a:gd name="T3" fmla="*/ 74 h 203"/>
              <a:gd name="T4" fmla="*/ 95 w 203"/>
              <a:gd name="T5" fmla="*/ 0 h 203"/>
              <a:gd name="T6" fmla="*/ 0 w 203"/>
              <a:gd name="T7" fmla="*/ 0 h 203"/>
              <a:gd name="T8" fmla="*/ 48 w 203"/>
              <a:gd name="T9" fmla="*/ 126 h 203"/>
              <a:gd name="T10" fmla="*/ 40 w 203"/>
              <a:gd name="T11" fmla="*/ 162 h 203"/>
              <a:gd name="T12" fmla="*/ 77 w 203"/>
              <a:gd name="T13" fmla="*/ 155 h 203"/>
              <a:gd name="T14" fmla="*/ 203 w 203"/>
              <a:gd name="T15" fmla="*/ 203 h 203"/>
              <a:gd name="T16" fmla="*/ 203 w 203"/>
              <a:gd name="T17" fmla="*/ 108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3">
                <a:moveTo>
                  <a:pt x="203" y="108"/>
                </a:moveTo>
                <a:cubicBezTo>
                  <a:pt x="176" y="105"/>
                  <a:pt x="150" y="94"/>
                  <a:pt x="129" y="74"/>
                </a:cubicBezTo>
                <a:cubicBezTo>
                  <a:pt x="109" y="53"/>
                  <a:pt x="98" y="27"/>
                  <a:pt x="95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45"/>
                  <a:pt x="18" y="89"/>
                  <a:pt x="48" y="126"/>
                </a:cubicBezTo>
                <a:cubicBezTo>
                  <a:pt x="40" y="162"/>
                  <a:pt x="40" y="162"/>
                  <a:pt x="40" y="162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114" y="185"/>
                  <a:pt x="158" y="201"/>
                  <a:pt x="203" y="203"/>
                </a:cubicBezTo>
                <a:lnTo>
                  <a:pt x="203" y="108"/>
                </a:lnTo>
                <a:close/>
              </a:path>
            </a:pathLst>
          </a:cu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6166111" y="2089388"/>
            <a:ext cx="1351933" cy="1358107"/>
          </a:xfrm>
          <a:custGeom>
            <a:avLst/>
            <a:gdLst>
              <a:gd name="T0" fmla="*/ 127 w 202"/>
              <a:gd name="T1" fmla="*/ 50 h 203"/>
              <a:gd name="T2" fmla="*/ 0 w 202"/>
              <a:gd name="T3" fmla="*/ 0 h 203"/>
              <a:gd name="T4" fmla="*/ 0 w 202"/>
              <a:gd name="T5" fmla="*/ 96 h 203"/>
              <a:gd name="T6" fmla="*/ 73 w 202"/>
              <a:gd name="T7" fmla="*/ 130 h 203"/>
              <a:gd name="T8" fmla="*/ 107 w 202"/>
              <a:gd name="T9" fmla="*/ 203 h 203"/>
              <a:gd name="T10" fmla="*/ 202 w 202"/>
              <a:gd name="T11" fmla="*/ 203 h 203"/>
              <a:gd name="T12" fmla="*/ 156 w 202"/>
              <a:gd name="T13" fmla="*/ 79 h 203"/>
              <a:gd name="T14" fmla="*/ 163 w 202"/>
              <a:gd name="T15" fmla="*/ 42 h 203"/>
              <a:gd name="T16" fmla="*/ 127 w 202"/>
              <a:gd name="T17" fmla="*/ 5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203">
                <a:moveTo>
                  <a:pt x="127" y="50"/>
                </a:moveTo>
                <a:cubicBezTo>
                  <a:pt x="90" y="19"/>
                  <a:pt x="45" y="3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26" y="98"/>
                  <a:pt x="53" y="109"/>
                  <a:pt x="73" y="130"/>
                </a:cubicBezTo>
                <a:cubicBezTo>
                  <a:pt x="94" y="150"/>
                  <a:pt x="105" y="177"/>
                  <a:pt x="107" y="203"/>
                </a:cubicBezTo>
                <a:cubicBezTo>
                  <a:pt x="202" y="203"/>
                  <a:pt x="202" y="203"/>
                  <a:pt x="202" y="203"/>
                </a:cubicBezTo>
                <a:cubicBezTo>
                  <a:pt x="200" y="159"/>
                  <a:pt x="185" y="115"/>
                  <a:pt x="156" y="79"/>
                </a:cubicBezTo>
                <a:cubicBezTo>
                  <a:pt x="163" y="42"/>
                  <a:pt x="163" y="42"/>
                  <a:pt x="163" y="42"/>
                </a:cubicBezTo>
                <a:lnTo>
                  <a:pt x="127" y="50"/>
                </a:lnTo>
                <a:close/>
              </a:path>
            </a:pathLst>
          </a:cu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6166111" y="3581541"/>
            <a:ext cx="1351933" cy="1358107"/>
          </a:xfrm>
          <a:custGeom>
            <a:avLst/>
            <a:gdLst>
              <a:gd name="T0" fmla="*/ 107 w 202"/>
              <a:gd name="T1" fmla="*/ 0 h 203"/>
              <a:gd name="T2" fmla="*/ 73 w 202"/>
              <a:gd name="T3" fmla="*/ 74 h 203"/>
              <a:gd name="T4" fmla="*/ 0 w 202"/>
              <a:gd name="T5" fmla="*/ 108 h 203"/>
              <a:gd name="T6" fmla="*/ 0 w 202"/>
              <a:gd name="T7" fmla="*/ 203 h 203"/>
              <a:gd name="T8" fmla="*/ 123 w 202"/>
              <a:gd name="T9" fmla="*/ 157 h 203"/>
              <a:gd name="T10" fmla="*/ 161 w 202"/>
              <a:gd name="T11" fmla="*/ 164 h 203"/>
              <a:gd name="T12" fmla="*/ 153 w 202"/>
              <a:gd name="T13" fmla="*/ 127 h 203"/>
              <a:gd name="T14" fmla="*/ 202 w 202"/>
              <a:gd name="T15" fmla="*/ 0 h 203"/>
              <a:gd name="T16" fmla="*/ 107 w 202"/>
              <a:gd name="T17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203">
                <a:moveTo>
                  <a:pt x="107" y="0"/>
                </a:moveTo>
                <a:cubicBezTo>
                  <a:pt x="105" y="27"/>
                  <a:pt x="93" y="53"/>
                  <a:pt x="73" y="74"/>
                </a:cubicBezTo>
                <a:cubicBezTo>
                  <a:pt x="53" y="94"/>
                  <a:pt x="26" y="105"/>
                  <a:pt x="0" y="108"/>
                </a:cubicBezTo>
                <a:cubicBezTo>
                  <a:pt x="0" y="203"/>
                  <a:pt x="0" y="203"/>
                  <a:pt x="0" y="203"/>
                </a:cubicBezTo>
                <a:cubicBezTo>
                  <a:pt x="44" y="201"/>
                  <a:pt x="87" y="186"/>
                  <a:pt x="123" y="157"/>
                </a:cubicBezTo>
                <a:cubicBezTo>
                  <a:pt x="161" y="164"/>
                  <a:pt x="161" y="164"/>
                  <a:pt x="161" y="164"/>
                </a:cubicBezTo>
                <a:cubicBezTo>
                  <a:pt x="153" y="127"/>
                  <a:pt x="153" y="127"/>
                  <a:pt x="153" y="127"/>
                </a:cubicBezTo>
                <a:cubicBezTo>
                  <a:pt x="184" y="90"/>
                  <a:pt x="200" y="46"/>
                  <a:pt x="202" y="0"/>
                </a:cubicBezTo>
                <a:lnTo>
                  <a:pt x="107" y="0"/>
                </a:lnTo>
                <a:close/>
              </a:path>
            </a:pathLst>
          </a:cu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83" name="矩形 3"/>
          <p:cNvSpPr>
            <a:spLocks noChangeArrowheads="1"/>
          </p:cNvSpPr>
          <p:nvPr/>
        </p:nvSpPr>
        <p:spPr bwMode="auto">
          <a:xfrm>
            <a:off x="5534992" y="3037465"/>
            <a:ext cx="1095243" cy="954107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关键</a:t>
            </a:r>
            <a:endParaRPr lang="en-US" altLang="zh-CN" sz="2800" b="1" kern="100" dirty="0" smtClean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  <a:p>
            <a:pPr algn="ctr"/>
            <a:r>
              <a:rPr lang="zh-CN" altLang="en-US" sz="28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技术</a:t>
            </a:r>
            <a:endParaRPr lang="zh-CN" altLang="en-US" sz="2800" b="1" kern="1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84" name="TextBox 17"/>
          <p:cNvSpPr txBox="1"/>
          <p:nvPr/>
        </p:nvSpPr>
        <p:spPr>
          <a:xfrm>
            <a:off x="5025557" y="2453326"/>
            <a:ext cx="477871" cy="630227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TextBox 18"/>
          <p:cNvSpPr txBox="1"/>
          <p:nvPr/>
        </p:nvSpPr>
        <p:spPr>
          <a:xfrm>
            <a:off x="6714696" y="2453327"/>
            <a:ext cx="442605" cy="630227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TextBox 19"/>
          <p:cNvSpPr txBox="1"/>
          <p:nvPr/>
        </p:nvSpPr>
        <p:spPr>
          <a:xfrm>
            <a:off x="5030922" y="3967404"/>
            <a:ext cx="461841" cy="630227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19"/>
          <p:cNvSpPr txBox="1"/>
          <p:nvPr/>
        </p:nvSpPr>
        <p:spPr>
          <a:xfrm>
            <a:off x="6684149" y="3967404"/>
            <a:ext cx="503519" cy="630227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443892" y="1648386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443892" y="2081025"/>
            <a:ext cx="30542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在这里，在这里输入您的文字内容，或者将您的文字复制在这里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748512" y="1648386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748512" y="2081025"/>
            <a:ext cx="30542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在这里，在这里输入您的文字内容，或者将您的文字复制在这里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443892" y="3880134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443892" y="4312773"/>
            <a:ext cx="3054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在这里，在这里输入您的文字内容，或者将您的文字复制在这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里亮亮图文旗舰店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748512" y="3880134"/>
            <a:ext cx="3054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748512" y="4312773"/>
            <a:ext cx="30542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在这里，在这里输入您的文字内容，或者将您的文字复制在这里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24" name="椭圆 23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22485819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12083">
        <p:split orient="vert"/>
      </p:transition>
    </mc:Choice>
    <mc:Fallback>
      <p:transition spd="slow" advTm="12083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8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3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2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2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4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9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4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6" grpId="0" animBg="1"/>
      <p:bldP spid="47" grpId="0" animBg="1"/>
      <p:bldP spid="48" grpId="0" animBg="1"/>
      <p:bldP spid="49" grpId="0" animBg="1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22" grpId="0"/>
      <p:bldP spid="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38238" y="2077032"/>
            <a:ext cx="3299960" cy="3454821"/>
            <a:chOff x="7101716" y="2294639"/>
            <a:chExt cx="3299960" cy="3454821"/>
          </a:xfrm>
          <a:solidFill>
            <a:schemeClr val="bg1">
              <a:lumMod val="85000"/>
            </a:schemeClr>
          </a:solidFill>
        </p:grpSpPr>
        <p:sp>
          <p:nvSpPr>
            <p:cNvPr id="13" name="灰色圆形背景"/>
            <p:cNvSpPr>
              <a:spLocks noChangeArrowheads="1"/>
            </p:cNvSpPr>
            <p:nvPr/>
          </p:nvSpPr>
          <p:spPr bwMode="auto">
            <a:xfrm>
              <a:off x="7101716" y="2294639"/>
              <a:ext cx="3299960" cy="3301541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11" y="10800"/>
                  </a:moveTo>
                  <a:cubicBezTo>
                    <a:pt x="411" y="16538"/>
                    <a:pt x="5062" y="21189"/>
                    <a:pt x="10800" y="21189"/>
                  </a:cubicBezTo>
                  <a:cubicBezTo>
                    <a:pt x="16538" y="21189"/>
                    <a:pt x="21189" y="16538"/>
                    <a:pt x="21189" y="10800"/>
                  </a:cubicBezTo>
                  <a:cubicBezTo>
                    <a:pt x="21189" y="5062"/>
                    <a:pt x="16538" y="411"/>
                    <a:pt x="10800" y="411"/>
                  </a:cubicBezTo>
                  <a:cubicBezTo>
                    <a:pt x="5062" y="411"/>
                    <a:pt x="411" y="5062"/>
                    <a:pt x="411" y="1080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等腰三角形 96"/>
            <p:cNvSpPr>
              <a:spLocks noChangeArrowheads="1"/>
            </p:cNvSpPr>
            <p:nvPr/>
          </p:nvSpPr>
          <p:spPr bwMode="auto">
            <a:xfrm rot="8911463">
              <a:off x="9969367" y="2989584"/>
              <a:ext cx="377180" cy="37736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8" name="等腰三角形 98"/>
            <p:cNvSpPr>
              <a:spLocks noChangeArrowheads="1"/>
            </p:cNvSpPr>
            <p:nvPr/>
          </p:nvSpPr>
          <p:spPr bwMode="auto">
            <a:xfrm rot="16200000">
              <a:off x="8611861" y="5372190"/>
              <a:ext cx="377361" cy="37718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9" name="等腰三角形 100"/>
            <p:cNvSpPr>
              <a:spLocks noChangeArrowheads="1"/>
            </p:cNvSpPr>
            <p:nvPr/>
          </p:nvSpPr>
          <p:spPr bwMode="auto">
            <a:xfrm rot="1626189">
              <a:off x="7156848" y="2956279"/>
              <a:ext cx="377180" cy="37736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5" name="灰色圆形背景"/>
          <p:cNvSpPr>
            <a:spLocks noChangeArrowheads="1"/>
          </p:cNvSpPr>
          <p:nvPr/>
        </p:nvSpPr>
        <p:spPr bwMode="auto">
          <a:xfrm>
            <a:off x="2638011" y="2876065"/>
            <a:ext cx="1694900" cy="16949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14" name="椭圆 90"/>
          <p:cNvSpPr>
            <a:spLocks noChangeArrowheads="1"/>
          </p:cNvSpPr>
          <p:nvPr/>
        </p:nvSpPr>
        <p:spPr bwMode="auto">
          <a:xfrm>
            <a:off x="2828226" y="1451051"/>
            <a:ext cx="1319984" cy="1320617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15" name="椭圆 92"/>
          <p:cNvSpPr>
            <a:spLocks noChangeArrowheads="1"/>
          </p:cNvSpPr>
          <p:nvPr/>
        </p:nvSpPr>
        <p:spPr bwMode="auto">
          <a:xfrm>
            <a:off x="1421968" y="3876796"/>
            <a:ext cx="1319984" cy="1320617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16" name="椭圆 94"/>
          <p:cNvSpPr>
            <a:spLocks noChangeArrowheads="1"/>
          </p:cNvSpPr>
          <p:nvPr/>
        </p:nvSpPr>
        <p:spPr bwMode="auto">
          <a:xfrm>
            <a:off x="4234485" y="3876796"/>
            <a:ext cx="1319984" cy="1320617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>
              <a:sym typeface="微软雅黑" pitchFamily="34" charset="-122"/>
            </a:endParaRPr>
          </a:p>
        </p:txBody>
      </p:sp>
      <p:sp>
        <p:nvSpPr>
          <p:cNvPr id="35" name="矩形 3"/>
          <p:cNvSpPr>
            <a:spLocks noChangeArrowheads="1"/>
          </p:cNvSpPr>
          <p:nvPr/>
        </p:nvSpPr>
        <p:spPr bwMode="auto">
          <a:xfrm>
            <a:off x="2913140" y="3246461"/>
            <a:ext cx="1144641" cy="954107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</a:t>
            </a:r>
            <a:endParaRPr lang="en-US" altLang="zh-CN" sz="2800" b="1" kern="100" dirty="0" smtClean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  <a:p>
            <a:pPr algn="ctr"/>
            <a:r>
              <a:rPr lang="zh-CN" altLang="en-US" sz="28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标题</a:t>
            </a:r>
            <a:endParaRPr lang="zh-CN" altLang="en-US" sz="2800" b="1" kern="1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2847528" y="1784602"/>
            <a:ext cx="1275866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</a:t>
            </a:r>
            <a:endParaRPr lang="en-US" altLang="zh-CN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  <a:p>
            <a:pPr algn="ctr"/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您的文字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37" name="矩形 3"/>
          <p:cNvSpPr>
            <a:spLocks noChangeArrowheads="1"/>
          </p:cNvSpPr>
          <p:nvPr/>
        </p:nvSpPr>
        <p:spPr bwMode="auto">
          <a:xfrm>
            <a:off x="1448458" y="4218455"/>
            <a:ext cx="1275866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</a:t>
            </a:r>
            <a:endParaRPr lang="en-US" altLang="zh-CN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  <a:p>
            <a:pPr algn="ctr"/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您的文字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38" name="矩形 3"/>
          <p:cNvSpPr>
            <a:spLocks noChangeArrowheads="1"/>
          </p:cNvSpPr>
          <p:nvPr/>
        </p:nvSpPr>
        <p:spPr bwMode="auto">
          <a:xfrm>
            <a:off x="4256544" y="4213938"/>
            <a:ext cx="1275866" cy="646331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</a:t>
            </a:r>
            <a:endParaRPr lang="en-US" altLang="zh-CN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  <a:p>
            <a:pPr algn="ctr"/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您的文字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Impact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290795" y="2009936"/>
            <a:ext cx="36769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290793" y="1680328"/>
            <a:ext cx="3054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7202317" y="1768108"/>
            <a:ext cx="0" cy="900000"/>
          </a:xfrm>
          <a:prstGeom prst="line">
            <a:avLst/>
          </a:prstGeom>
          <a:ln w="38100">
            <a:solidFill>
              <a:srgbClr val="093B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290795" y="3359104"/>
            <a:ext cx="36769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290793" y="3029496"/>
            <a:ext cx="3054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202317" y="3117276"/>
            <a:ext cx="0" cy="900000"/>
          </a:xfrm>
          <a:prstGeom prst="line">
            <a:avLst/>
          </a:prstGeom>
          <a:ln w="38100">
            <a:solidFill>
              <a:srgbClr val="093B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7290795" y="4708272"/>
            <a:ext cx="36769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90793" y="4378664"/>
            <a:ext cx="3054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7202317" y="4466444"/>
            <a:ext cx="0" cy="900000"/>
          </a:xfrm>
          <a:prstGeom prst="line">
            <a:avLst/>
          </a:prstGeom>
          <a:ln w="38100">
            <a:solidFill>
              <a:srgbClr val="093B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28" name="椭圆 27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8873451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8907">
        <p14:flip dir="r"/>
      </p:transition>
    </mc:Choice>
    <mc:Fallback>
      <p:transition spd="slow" advTm="8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5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6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1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50"/>
                            </p:stCondLst>
                            <p:childTnLst>
                              <p:par>
                                <p:cTn id="8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350"/>
                            </p:stCondLst>
                            <p:childTnLst>
                              <p:par>
                                <p:cTn id="10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8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3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4" grpId="0" animBg="1"/>
      <p:bldP spid="15" grpId="0" animBg="1"/>
      <p:bldP spid="16" grpId="0" animBg="1"/>
      <p:bldP spid="35" grpId="0"/>
      <p:bldP spid="36" grpId="0"/>
      <p:bldP spid="37" grpId="0"/>
      <p:bldP spid="38" grpId="0"/>
      <p:bldP spid="39" grpId="0"/>
      <p:bldP spid="40" grpId="0"/>
      <p:bldP spid="43" grpId="0"/>
      <p:bldP spid="44" grpId="0"/>
      <p:bldP spid="46" grpId="0"/>
      <p:bldP spid="47" grpId="0"/>
      <p:bldP spid="26" grpId="0"/>
      <p:bldP spid="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7916787" y="3693617"/>
            <a:ext cx="0" cy="2054631"/>
          </a:xfrm>
          <a:prstGeom prst="line">
            <a:avLst/>
          </a:prstGeom>
          <a:noFill/>
          <a:ln w="12700" cap="flat" cmpd="sng" algn="ctr">
            <a:solidFill>
              <a:srgbClr val="093B5C"/>
            </a:solidFill>
            <a:prstDash val="dash"/>
            <a:miter lim="800000"/>
          </a:ln>
          <a:effectLst/>
        </p:spPr>
      </p:cxnSp>
      <p:sp>
        <p:nvSpPr>
          <p:cNvPr id="23" name="圆角矩形 22"/>
          <p:cNvSpPr/>
          <p:nvPr/>
        </p:nvSpPr>
        <p:spPr>
          <a:xfrm>
            <a:off x="5442400" y="3891293"/>
            <a:ext cx="1307198" cy="374148"/>
          </a:xfrm>
          <a:prstGeom prst="roundRect">
            <a:avLst>
              <a:gd name="adj" fmla="val 50000"/>
            </a:avLst>
          </a:prstGeom>
          <a:solidFill>
            <a:srgbClr val="093B5C"/>
          </a:solidFill>
          <a:ln w="25400">
            <a:noFill/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graphicFrame>
        <p:nvGraphicFramePr>
          <p:cNvPr id="35" name="图表 34"/>
          <p:cNvGraphicFramePr/>
          <p:nvPr>
            <p:extLst>
              <p:ext uri="{D42A27DB-BD31-4B8C-83A1-F6EECF244321}">
                <p14:modId xmlns="" xmlns:p14="http://schemas.microsoft.com/office/powerpoint/2010/main" val="2791041511"/>
              </p:ext>
            </p:extLst>
          </p:nvPr>
        </p:nvGraphicFramePr>
        <p:xfrm>
          <a:off x="4688230" y="1484721"/>
          <a:ext cx="2815538" cy="1877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椭圆 35"/>
          <p:cNvSpPr>
            <a:spLocks noChangeAspect="1"/>
          </p:cNvSpPr>
          <p:nvPr/>
        </p:nvSpPr>
        <p:spPr>
          <a:xfrm>
            <a:off x="5191696" y="1518932"/>
            <a:ext cx="1800000" cy="1799999"/>
          </a:xfrm>
          <a:prstGeom prst="ellipse">
            <a:avLst/>
          </a:prstGeom>
          <a:noFill/>
          <a:ln w="12700" cap="flat" cmpd="sng" algn="ctr">
            <a:solidFill>
              <a:srgbClr val="093B5C"/>
            </a:solidFill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200" kern="0">
              <a:solidFill>
                <a:sysClr val="window" lastClr="FFFFFF"/>
              </a:solidFill>
              <a:latin typeface="Arial Narrow" panose="020B0606020202030204" pitchFamily="34" charset="0"/>
              <a:ea typeface="宋体"/>
            </a:endParaRPr>
          </a:p>
        </p:txBody>
      </p:sp>
      <p:sp>
        <p:nvSpPr>
          <p:cNvPr id="37" name="文本框 16"/>
          <p:cNvSpPr txBox="1"/>
          <p:nvPr/>
        </p:nvSpPr>
        <p:spPr>
          <a:xfrm>
            <a:off x="5552482" y="2007736"/>
            <a:ext cx="90601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72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55982" y="2027719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013136" y="4471182"/>
            <a:ext cx="21657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800824" y="3891293"/>
            <a:ext cx="1307198" cy="374148"/>
          </a:xfrm>
          <a:prstGeom prst="roundRect">
            <a:avLst>
              <a:gd name="adj" fmla="val 50000"/>
            </a:avLst>
          </a:prstGeom>
          <a:solidFill>
            <a:srgbClr val="093B5C"/>
          </a:solidFill>
          <a:ln w="25400">
            <a:noFill/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graphicFrame>
        <p:nvGraphicFramePr>
          <p:cNvPr id="46" name="图表 45"/>
          <p:cNvGraphicFramePr/>
          <p:nvPr>
            <p:extLst>
              <p:ext uri="{D42A27DB-BD31-4B8C-83A1-F6EECF244321}">
                <p14:modId xmlns="" xmlns:p14="http://schemas.microsoft.com/office/powerpoint/2010/main" val="415180120"/>
              </p:ext>
            </p:extLst>
          </p:nvPr>
        </p:nvGraphicFramePr>
        <p:xfrm>
          <a:off x="1046654" y="1484721"/>
          <a:ext cx="2815538" cy="1877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椭圆 46"/>
          <p:cNvSpPr>
            <a:spLocks noChangeAspect="1"/>
          </p:cNvSpPr>
          <p:nvPr/>
        </p:nvSpPr>
        <p:spPr>
          <a:xfrm>
            <a:off x="1545627" y="1514440"/>
            <a:ext cx="1800002" cy="1800000"/>
          </a:xfrm>
          <a:prstGeom prst="ellipse">
            <a:avLst/>
          </a:prstGeom>
          <a:noFill/>
          <a:ln w="12700" cap="flat" cmpd="sng" algn="ctr">
            <a:solidFill>
              <a:srgbClr val="093B5C"/>
            </a:solidFill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Narrow" panose="020B0606020202030204" pitchFamily="34" charset="0"/>
              <a:ea typeface="宋体"/>
              <a:cs typeface="+mn-cs"/>
            </a:endParaRPr>
          </a:p>
        </p:txBody>
      </p:sp>
      <p:sp>
        <p:nvSpPr>
          <p:cNvPr id="48" name="文本框 16"/>
          <p:cNvSpPr txBox="1"/>
          <p:nvPr/>
        </p:nvSpPr>
        <p:spPr>
          <a:xfrm>
            <a:off x="1910906" y="2007736"/>
            <a:ext cx="90601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60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614406" y="2027719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71560" y="4471182"/>
            <a:ext cx="21657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9083978" y="3891293"/>
            <a:ext cx="1307198" cy="374148"/>
          </a:xfrm>
          <a:prstGeom prst="roundRect">
            <a:avLst>
              <a:gd name="adj" fmla="val 50000"/>
            </a:avLst>
          </a:prstGeom>
          <a:solidFill>
            <a:srgbClr val="093B5C"/>
          </a:solidFill>
          <a:ln w="25400">
            <a:noFill/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graphicFrame>
        <p:nvGraphicFramePr>
          <p:cNvPr id="54" name="图表 53"/>
          <p:cNvGraphicFramePr/>
          <p:nvPr>
            <p:extLst>
              <p:ext uri="{D42A27DB-BD31-4B8C-83A1-F6EECF244321}">
                <p14:modId xmlns="" xmlns:p14="http://schemas.microsoft.com/office/powerpoint/2010/main" val="454980616"/>
              </p:ext>
            </p:extLst>
          </p:nvPr>
        </p:nvGraphicFramePr>
        <p:xfrm>
          <a:off x="8329808" y="1484721"/>
          <a:ext cx="2815538" cy="1877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椭圆 54"/>
          <p:cNvSpPr>
            <a:spLocks noChangeAspect="1"/>
          </p:cNvSpPr>
          <p:nvPr/>
        </p:nvSpPr>
        <p:spPr>
          <a:xfrm>
            <a:off x="8833274" y="1518932"/>
            <a:ext cx="1800000" cy="1799999"/>
          </a:xfrm>
          <a:prstGeom prst="ellipse">
            <a:avLst/>
          </a:prstGeom>
          <a:noFill/>
          <a:ln w="12700" cap="flat" cmpd="sng" algn="ctr">
            <a:solidFill>
              <a:srgbClr val="093B5C"/>
            </a:solidFill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200" kern="0">
              <a:solidFill>
                <a:sysClr val="window" lastClr="FFFFFF"/>
              </a:solidFill>
              <a:latin typeface="Arial Narrow" panose="020B0606020202030204" pitchFamily="34" charset="0"/>
              <a:ea typeface="宋体"/>
            </a:endParaRPr>
          </a:p>
        </p:txBody>
      </p:sp>
      <p:sp>
        <p:nvSpPr>
          <p:cNvPr id="56" name="文本框 16"/>
          <p:cNvSpPr txBox="1"/>
          <p:nvPr/>
        </p:nvSpPr>
        <p:spPr>
          <a:xfrm>
            <a:off x="9194060" y="2007736"/>
            <a:ext cx="90601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85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897560" y="2027719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93B5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654714" y="4471182"/>
            <a:ext cx="21657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4275211" y="3693617"/>
            <a:ext cx="0" cy="2054631"/>
          </a:xfrm>
          <a:prstGeom prst="line">
            <a:avLst/>
          </a:prstGeom>
          <a:noFill/>
          <a:ln w="12700" cap="flat" cmpd="sng" algn="ctr">
            <a:solidFill>
              <a:srgbClr val="093B5C"/>
            </a:solidFill>
            <a:prstDash val="dash"/>
            <a:miter lim="800000"/>
          </a:ln>
          <a:effectLst/>
        </p:spPr>
      </p:cxnSp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26" name="椭圆 25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2589606048"/>
      </p:ext>
    </p:extLst>
  </p:cSld>
  <p:clrMapOvr>
    <a:masterClrMapping/>
  </p:clrMapOvr>
  <p:transition spd="slow" advTm="1093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2.08333E-6 0.1081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4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4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89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39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64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9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1081 " pathEditMode="relative" rAng="0" ptsTypes="AA">
                                      <p:cBhvr>
                                        <p:cTn id="104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39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980"/>
                            </p:stCondLst>
                            <p:childTnLst>
                              <p:par>
                                <p:cTn id="1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48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5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7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130"/>
                            </p:stCondLst>
                            <p:childTnLst>
                              <p:par>
                                <p:cTn id="1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63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130"/>
                            </p:stCondLst>
                            <p:childTnLst>
                              <p:par>
                                <p:cTn id="1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0.1081 " pathEditMode="relative" rAng="0" ptsTypes="AA">
                                      <p:cBhvr>
                                        <p:cTn id="15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63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Graphic spid="35" grpId="0">
        <p:bldAsOne/>
      </p:bldGraphic>
      <p:bldP spid="36" grpId="0" animBg="1"/>
      <p:bldP spid="36" grpId="1" animBg="1"/>
      <p:bldP spid="36" grpId="2" animBg="1"/>
      <p:bldP spid="37" grpId="0"/>
      <p:bldP spid="38" grpId="0"/>
      <p:bldP spid="39" grpId="0"/>
      <p:bldP spid="43" grpId="0" animBg="1"/>
      <p:bldP spid="43" grpId="1" animBg="1"/>
      <p:bldP spid="43" grpId="2" animBg="1"/>
      <p:bldGraphic spid="46" grpId="0">
        <p:bldAsOne/>
      </p:bldGraphic>
      <p:bldP spid="47" grpId="0" animBg="1"/>
      <p:bldP spid="47" grpId="1" animBg="1"/>
      <p:bldP spid="47" grpId="2" animBg="1"/>
      <p:bldP spid="49" grpId="0"/>
      <p:bldP spid="45" grpId="0"/>
      <p:bldP spid="51" grpId="1" animBg="1"/>
      <p:bldP spid="51" grpId="2" animBg="1"/>
      <p:bldGraphic spid="54" grpId="0">
        <p:bldAsOne/>
      </p:bldGraphic>
      <p:bldP spid="55" grpId="0" animBg="1"/>
      <p:bldP spid="55" grpId="1" animBg="1"/>
      <p:bldP spid="55" grpId="2" animBg="1"/>
      <p:bldP spid="56" grpId="0"/>
      <p:bldP spid="57" grpId="0"/>
      <p:bldP spid="53" grpId="0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6" y="990084"/>
            <a:ext cx="5970128" cy="392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矩形 88"/>
          <p:cNvSpPr/>
          <p:nvPr/>
        </p:nvSpPr>
        <p:spPr>
          <a:xfrm>
            <a:off x="863675" y="2044077"/>
            <a:ext cx="2918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输入您的标题文字</a:t>
            </a:r>
            <a:endParaRPr lang="zh-CN" altLang="en-US" sz="20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63675" y="2389046"/>
            <a:ext cx="312023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249031" y="2044077"/>
            <a:ext cx="2918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输入您的标题文字</a:t>
            </a:r>
            <a:endParaRPr lang="zh-CN" altLang="en-US" sz="20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8249031" y="2389046"/>
            <a:ext cx="312023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在这里，在这里输入您的文字内容，或者将您的文字复制在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燕尾形 92"/>
          <p:cNvSpPr/>
          <p:nvPr/>
        </p:nvSpPr>
        <p:spPr>
          <a:xfrm>
            <a:off x="1641338" y="5115019"/>
            <a:ext cx="1898743" cy="474622"/>
          </a:xfrm>
          <a:prstGeom prst="chevron">
            <a:avLst>
              <a:gd name="adj" fmla="val 60001"/>
            </a:avLst>
          </a:prstGeom>
          <a:solidFill>
            <a:srgbClr val="093B5C"/>
          </a:solidFill>
          <a:ln w="25400"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</p:txBody>
      </p:sp>
      <p:sp>
        <p:nvSpPr>
          <p:cNvPr id="98" name="燕尾形 97"/>
          <p:cNvSpPr/>
          <p:nvPr/>
        </p:nvSpPr>
        <p:spPr>
          <a:xfrm>
            <a:off x="3393983" y="5115019"/>
            <a:ext cx="1898743" cy="474622"/>
          </a:xfrm>
          <a:prstGeom prst="chevron">
            <a:avLst>
              <a:gd name="adj" fmla="val 60001"/>
            </a:avLst>
          </a:prstGeom>
          <a:solidFill>
            <a:srgbClr val="093B5C"/>
          </a:solidFill>
          <a:ln w="25400"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</p:txBody>
      </p:sp>
      <p:sp>
        <p:nvSpPr>
          <p:cNvPr id="99" name="燕尾形 98"/>
          <p:cNvSpPr/>
          <p:nvPr/>
        </p:nvSpPr>
        <p:spPr>
          <a:xfrm>
            <a:off x="5146628" y="5115019"/>
            <a:ext cx="1898743" cy="474622"/>
          </a:xfrm>
          <a:prstGeom prst="chevron">
            <a:avLst>
              <a:gd name="adj" fmla="val 60001"/>
            </a:avLst>
          </a:prstGeom>
          <a:solidFill>
            <a:srgbClr val="093B5C"/>
          </a:solidFill>
          <a:ln w="25400"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</p:txBody>
      </p:sp>
      <p:sp>
        <p:nvSpPr>
          <p:cNvPr id="100" name="燕尾形 99"/>
          <p:cNvSpPr/>
          <p:nvPr/>
        </p:nvSpPr>
        <p:spPr>
          <a:xfrm>
            <a:off x="6899274" y="5115019"/>
            <a:ext cx="1898743" cy="474622"/>
          </a:xfrm>
          <a:prstGeom prst="chevron">
            <a:avLst>
              <a:gd name="adj" fmla="val 60001"/>
            </a:avLst>
          </a:prstGeom>
          <a:solidFill>
            <a:srgbClr val="093B5C"/>
          </a:solidFill>
          <a:ln w="25400"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</p:txBody>
      </p:sp>
      <p:sp>
        <p:nvSpPr>
          <p:cNvPr id="101" name="燕尾形 100"/>
          <p:cNvSpPr/>
          <p:nvPr/>
        </p:nvSpPr>
        <p:spPr>
          <a:xfrm>
            <a:off x="8651920" y="5115019"/>
            <a:ext cx="1898743" cy="474622"/>
          </a:xfrm>
          <a:prstGeom prst="chevron">
            <a:avLst>
              <a:gd name="adj" fmla="val 60001"/>
            </a:avLst>
          </a:prstGeom>
          <a:solidFill>
            <a:srgbClr val="093B5C"/>
          </a:solidFill>
          <a:ln w="25400"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</p:txBody>
      </p:sp>
      <p:pic>
        <p:nvPicPr>
          <p:cNvPr id="105" name="图片 10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06" y="1826153"/>
            <a:ext cx="3538800" cy="2232000"/>
          </a:xfrm>
          <a:prstGeom prst="rect">
            <a:avLst/>
          </a:prstGeom>
        </p:spPr>
      </p:pic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17" name="椭圆 16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517956476"/>
      </p:ext>
    </p:extLst>
  </p:cSld>
  <p:clrMapOvr>
    <a:masterClrMapping/>
  </p:clrMapOvr>
  <p:transition spd="slow" advTm="945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5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4.07407E-6 L -0.0651 0.00093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651 0.00093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651 0.00093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2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07407E-6 L -0.0651 0.00093 " pathEditMode="relative" rAng="0" ptsTypes="AA">
                                      <p:cBhvr>
                                        <p:cTn id="89" dur="5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7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651 0.00093 " pathEditMode="relative" rAng="0" ptsTypes="AA">
                                      <p:cBhvr>
                                        <p:cTn id="100" dur="5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1" grpId="0"/>
      <p:bldP spid="92" grpId="0"/>
      <p:bldP spid="93" grpId="0" animBg="1"/>
      <p:bldP spid="93" grpId="1" animBg="1"/>
      <p:bldP spid="93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5176768" y="1629977"/>
            <a:ext cx="1838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18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FOUR</a:t>
            </a:r>
            <a:endParaRPr lang="zh-CN" altLang="en-US" sz="1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12"/>
          <p:cNvSpPr txBox="1">
            <a:spLocks noChangeArrowheads="1"/>
          </p:cNvSpPr>
          <p:nvPr/>
        </p:nvSpPr>
        <p:spPr bwMode="auto">
          <a:xfrm>
            <a:off x="3812366" y="3414132"/>
            <a:ext cx="482035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60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en-US" sz="60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12130" y="4534215"/>
            <a:ext cx="924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rgbClr val="093B5C"/>
                </a:solidFill>
              </a:rPr>
              <a:t>单击此处添加内容</a:t>
            </a:r>
            <a:endParaRPr lang="zh-CN" altLang="en-US" sz="2000" b="0" dirty="0">
              <a:solidFill>
                <a:srgbClr val="093B5C"/>
              </a:solidFill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4159046" y="-1307688"/>
            <a:ext cx="3952565" cy="39525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4476044" y="0"/>
            <a:ext cx="3446390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6600" b="1" dirty="0" smtClean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166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0229215"/>
      </p:ext>
    </p:extLst>
  </p:cSld>
  <p:clrMapOvr>
    <a:masterClrMapping/>
  </p:clrMapOvr>
  <p:transition spd="slow" advTm="413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34895 7.40741E-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37396 2.22222E-6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34896 -4.07407E-6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9" grpId="1"/>
      <p:bldP spid="10" grpId="0"/>
      <p:bldP spid="10" grpId="1"/>
      <p:bldP spid="13" grpId="0"/>
      <p:bldP spid="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1611607" y="1538900"/>
            <a:ext cx="1654293" cy="2303723"/>
            <a:chOff x="4111044" y="2066925"/>
            <a:chExt cx="1783258" cy="2484214"/>
          </a:xfrm>
        </p:grpSpPr>
        <p:sp>
          <p:nvSpPr>
            <p:cNvPr id="66" name="任意多边形 65"/>
            <p:cNvSpPr/>
            <p:nvPr/>
          </p:nvSpPr>
          <p:spPr>
            <a:xfrm rot="5400000">
              <a:off x="3760566" y="2417403"/>
              <a:ext cx="2484214" cy="1783258"/>
            </a:xfrm>
            <a:custGeom>
              <a:avLst/>
              <a:gdLst>
                <a:gd name="connsiteX0" fmla="*/ 287596 w 5488683"/>
                <a:gd name="connsiteY0" fmla="*/ 0 h 3467100"/>
                <a:gd name="connsiteX1" fmla="*/ 3904312 w 5488683"/>
                <a:gd name="connsiteY1" fmla="*/ 0 h 3467100"/>
                <a:gd name="connsiteX2" fmla="*/ 4107673 w 5488683"/>
                <a:gd name="connsiteY2" fmla="*/ 84235 h 3467100"/>
                <a:gd name="connsiteX3" fmla="*/ 4120504 w 5488683"/>
                <a:gd name="connsiteY3" fmla="*/ 103266 h 3467100"/>
                <a:gd name="connsiteX4" fmla="*/ 4132097 w 5488683"/>
                <a:gd name="connsiteY4" fmla="*/ 114048 h 3467100"/>
                <a:gd name="connsiteX5" fmla="*/ 5431942 w 5488683"/>
                <a:gd name="connsiteY5" fmla="*/ 1592709 h 3467100"/>
                <a:gd name="connsiteX6" fmla="*/ 5411241 w 5488683"/>
                <a:gd name="connsiteY6" fmla="*/ 1914371 h 3467100"/>
                <a:gd name="connsiteX7" fmla="*/ 5407389 w 5488683"/>
                <a:gd name="connsiteY7" fmla="*/ 1917124 h 3467100"/>
                <a:gd name="connsiteX8" fmla="*/ 5399001 w 5488683"/>
                <a:gd name="connsiteY8" fmla="*/ 1931710 h 3467100"/>
                <a:gd name="connsiteX9" fmla="*/ 4132097 w 5488683"/>
                <a:gd name="connsiteY9" fmla="*/ 3372897 h 3467100"/>
                <a:gd name="connsiteX10" fmla="*/ 4060071 w 5488683"/>
                <a:gd name="connsiteY10" fmla="*/ 3427704 h 3467100"/>
                <a:gd name="connsiteX11" fmla="*/ 4020167 w 5488683"/>
                <a:gd name="connsiteY11" fmla="*/ 3442377 h 3467100"/>
                <a:gd name="connsiteX12" fmla="*/ 4016258 w 5488683"/>
                <a:gd name="connsiteY12" fmla="*/ 3444500 h 3467100"/>
                <a:gd name="connsiteX13" fmla="*/ 3904312 w 5488683"/>
                <a:gd name="connsiteY13" fmla="*/ 3467100 h 3467100"/>
                <a:gd name="connsiteX14" fmla="*/ 287596 w 5488683"/>
                <a:gd name="connsiteY14" fmla="*/ 3467100 h 3467100"/>
                <a:gd name="connsiteX15" fmla="*/ 0 w 5488683"/>
                <a:gd name="connsiteY15" fmla="*/ 3179504 h 3467100"/>
                <a:gd name="connsiteX16" fmla="*/ 0 w 5488683"/>
                <a:gd name="connsiteY16" fmla="*/ 287596 h 3467100"/>
                <a:gd name="connsiteX17" fmla="*/ 287596 w 5488683"/>
                <a:gd name="connsiteY17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8683" h="3467100">
                  <a:moveTo>
                    <a:pt x="287596" y="0"/>
                  </a:moveTo>
                  <a:lnTo>
                    <a:pt x="3904312" y="0"/>
                  </a:lnTo>
                  <a:cubicBezTo>
                    <a:pt x="3983730" y="0"/>
                    <a:pt x="4055629" y="32190"/>
                    <a:pt x="4107673" y="84235"/>
                  </a:cubicBezTo>
                  <a:lnTo>
                    <a:pt x="4120504" y="103266"/>
                  </a:lnTo>
                  <a:lnTo>
                    <a:pt x="4132097" y="114048"/>
                  </a:lnTo>
                  <a:lnTo>
                    <a:pt x="5431942" y="1592709"/>
                  </a:lnTo>
                  <a:cubicBezTo>
                    <a:pt x="5515051" y="1687251"/>
                    <a:pt x="5505782" y="1831263"/>
                    <a:pt x="5411241" y="1914371"/>
                  </a:cubicBezTo>
                  <a:lnTo>
                    <a:pt x="5407389" y="1917124"/>
                  </a:lnTo>
                  <a:lnTo>
                    <a:pt x="5399001" y="1931710"/>
                  </a:lnTo>
                  <a:lnTo>
                    <a:pt x="4132097" y="3372897"/>
                  </a:lnTo>
                  <a:cubicBezTo>
                    <a:pt x="4111320" y="3396533"/>
                    <a:pt x="4086737" y="3414838"/>
                    <a:pt x="4060071" y="3427704"/>
                  </a:cubicBezTo>
                  <a:lnTo>
                    <a:pt x="4020167" y="3442377"/>
                  </a:lnTo>
                  <a:lnTo>
                    <a:pt x="4016258" y="3444500"/>
                  </a:lnTo>
                  <a:cubicBezTo>
                    <a:pt x="3981850" y="3459053"/>
                    <a:pt x="3944021" y="3467100"/>
                    <a:pt x="3904312" y="3467100"/>
                  </a:cubicBezTo>
                  <a:lnTo>
                    <a:pt x="287596" y="3467100"/>
                  </a:lnTo>
                  <a:cubicBezTo>
                    <a:pt x="128761" y="3467100"/>
                    <a:pt x="0" y="3338339"/>
                    <a:pt x="0" y="3179504"/>
                  </a:cubicBezTo>
                  <a:lnTo>
                    <a:pt x="0" y="287596"/>
                  </a:lnTo>
                  <a:cubicBezTo>
                    <a:pt x="0" y="128761"/>
                    <a:pt x="128761" y="0"/>
                    <a:pt x="2875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6000"/>
                  </a:sysClr>
                </a:gs>
              </a:gsLst>
              <a:lin ang="18900000" scaled="0"/>
              <a:tileRect/>
            </a:gradFill>
            <a:ln w="25400" cap="flat" cmpd="sng" algn="ctr">
              <a:noFill/>
              <a:prstDash val="solid"/>
              <a:miter lim="800000"/>
            </a:ln>
            <a:effectLst>
              <a:outerShdw blurRad="177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5400000">
              <a:off x="3760566" y="2417403"/>
              <a:ext cx="2484214" cy="1783258"/>
            </a:xfrm>
            <a:custGeom>
              <a:avLst/>
              <a:gdLst>
                <a:gd name="connsiteX0" fmla="*/ 287596 w 5488683"/>
                <a:gd name="connsiteY0" fmla="*/ 0 h 3467100"/>
                <a:gd name="connsiteX1" fmla="*/ 3904312 w 5488683"/>
                <a:gd name="connsiteY1" fmla="*/ 0 h 3467100"/>
                <a:gd name="connsiteX2" fmla="*/ 4107673 w 5488683"/>
                <a:gd name="connsiteY2" fmla="*/ 84235 h 3467100"/>
                <a:gd name="connsiteX3" fmla="*/ 4120504 w 5488683"/>
                <a:gd name="connsiteY3" fmla="*/ 103266 h 3467100"/>
                <a:gd name="connsiteX4" fmla="*/ 4132097 w 5488683"/>
                <a:gd name="connsiteY4" fmla="*/ 114048 h 3467100"/>
                <a:gd name="connsiteX5" fmla="*/ 5431942 w 5488683"/>
                <a:gd name="connsiteY5" fmla="*/ 1592709 h 3467100"/>
                <a:gd name="connsiteX6" fmla="*/ 5411241 w 5488683"/>
                <a:gd name="connsiteY6" fmla="*/ 1914371 h 3467100"/>
                <a:gd name="connsiteX7" fmla="*/ 5407389 w 5488683"/>
                <a:gd name="connsiteY7" fmla="*/ 1917124 h 3467100"/>
                <a:gd name="connsiteX8" fmla="*/ 5399001 w 5488683"/>
                <a:gd name="connsiteY8" fmla="*/ 1931710 h 3467100"/>
                <a:gd name="connsiteX9" fmla="*/ 4132097 w 5488683"/>
                <a:gd name="connsiteY9" fmla="*/ 3372897 h 3467100"/>
                <a:gd name="connsiteX10" fmla="*/ 4060071 w 5488683"/>
                <a:gd name="connsiteY10" fmla="*/ 3427704 h 3467100"/>
                <a:gd name="connsiteX11" fmla="*/ 4020167 w 5488683"/>
                <a:gd name="connsiteY11" fmla="*/ 3442377 h 3467100"/>
                <a:gd name="connsiteX12" fmla="*/ 4016258 w 5488683"/>
                <a:gd name="connsiteY12" fmla="*/ 3444500 h 3467100"/>
                <a:gd name="connsiteX13" fmla="*/ 3904312 w 5488683"/>
                <a:gd name="connsiteY13" fmla="*/ 3467100 h 3467100"/>
                <a:gd name="connsiteX14" fmla="*/ 287596 w 5488683"/>
                <a:gd name="connsiteY14" fmla="*/ 3467100 h 3467100"/>
                <a:gd name="connsiteX15" fmla="*/ 0 w 5488683"/>
                <a:gd name="connsiteY15" fmla="*/ 3179504 h 3467100"/>
                <a:gd name="connsiteX16" fmla="*/ 0 w 5488683"/>
                <a:gd name="connsiteY16" fmla="*/ 287596 h 3467100"/>
                <a:gd name="connsiteX17" fmla="*/ 287596 w 5488683"/>
                <a:gd name="connsiteY17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8683" h="3467100">
                  <a:moveTo>
                    <a:pt x="287596" y="0"/>
                  </a:moveTo>
                  <a:lnTo>
                    <a:pt x="3904312" y="0"/>
                  </a:lnTo>
                  <a:cubicBezTo>
                    <a:pt x="3983730" y="0"/>
                    <a:pt x="4055629" y="32190"/>
                    <a:pt x="4107673" y="84235"/>
                  </a:cubicBezTo>
                  <a:lnTo>
                    <a:pt x="4120504" y="103266"/>
                  </a:lnTo>
                  <a:lnTo>
                    <a:pt x="4132097" y="114048"/>
                  </a:lnTo>
                  <a:lnTo>
                    <a:pt x="5431942" y="1592709"/>
                  </a:lnTo>
                  <a:cubicBezTo>
                    <a:pt x="5515051" y="1687251"/>
                    <a:pt x="5505782" y="1831263"/>
                    <a:pt x="5411241" y="1914371"/>
                  </a:cubicBezTo>
                  <a:lnTo>
                    <a:pt x="5407389" y="1917124"/>
                  </a:lnTo>
                  <a:lnTo>
                    <a:pt x="5399001" y="1931710"/>
                  </a:lnTo>
                  <a:lnTo>
                    <a:pt x="4132097" y="3372897"/>
                  </a:lnTo>
                  <a:cubicBezTo>
                    <a:pt x="4111320" y="3396533"/>
                    <a:pt x="4086737" y="3414838"/>
                    <a:pt x="4060071" y="3427704"/>
                  </a:cubicBezTo>
                  <a:lnTo>
                    <a:pt x="4020167" y="3442377"/>
                  </a:lnTo>
                  <a:lnTo>
                    <a:pt x="4016258" y="3444500"/>
                  </a:lnTo>
                  <a:cubicBezTo>
                    <a:pt x="3981850" y="3459053"/>
                    <a:pt x="3944021" y="3467100"/>
                    <a:pt x="3904312" y="3467100"/>
                  </a:cubicBezTo>
                  <a:lnTo>
                    <a:pt x="287596" y="3467100"/>
                  </a:lnTo>
                  <a:cubicBezTo>
                    <a:pt x="128761" y="3467100"/>
                    <a:pt x="0" y="3338339"/>
                    <a:pt x="0" y="3179504"/>
                  </a:cubicBezTo>
                  <a:lnTo>
                    <a:pt x="0" y="287596"/>
                  </a:lnTo>
                  <a:cubicBezTo>
                    <a:pt x="0" y="128761"/>
                    <a:pt x="128761" y="0"/>
                    <a:pt x="28759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97000"/>
                  </a:sysClr>
                </a:gs>
                <a:gs pos="0">
                  <a:sysClr val="window" lastClr="FFFFFF">
                    <a:lumMod val="85000"/>
                  </a:sysClr>
                </a:gs>
              </a:gsLst>
              <a:lin ang="18900000" scaled="0"/>
              <a:tileRect/>
            </a:gradFill>
            <a:ln w="25400" cap="flat" cmpd="sng" algn="ctr">
              <a:noFill/>
              <a:prstDash val="solid"/>
              <a:miter lim="800000"/>
            </a:ln>
            <a:effectLst>
              <a:softEdge rad="254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776465" y="1538900"/>
            <a:ext cx="1654293" cy="2303723"/>
            <a:chOff x="4111044" y="2066925"/>
            <a:chExt cx="1783258" cy="2484214"/>
          </a:xfrm>
        </p:grpSpPr>
        <p:sp>
          <p:nvSpPr>
            <p:cNvPr id="69" name="任意多边形 68"/>
            <p:cNvSpPr/>
            <p:nvPr/>
          </p:nvSpPr>
          <p:spPr>
            <a:xfrm rot="5400000">
              <a:off x="3760566" y="2417403"/>
              <a:ext cx="2484214" cy="1783258"/>
            </a:xfrm>
            <a:custGeom>
              <a:avLst/>
              <a:gdLst>
                <a:gd name="connsiteX0" fmla="*/ 287596 w 5488683"/>
                <a:gd name="connsiteY0" fmla="*/ 0 h 3467100"/>
                <a:gd name="connsiteX1" fmla="*/ 3904312 w 5488683"/>
                <a:gd name="connsiteY1" fmla="*/ 0 h 3467100"/>
                <a:gd name="connsiteX2" fmla="*/ 4107673 w 5488683"/>
                <a:gd name="connsiteY2" fmla="*/ 84235 h 3467100"/>
                <a:gd name="connsiteX3" fmla="*/ 4120504 w 5488683"/>
                <a:gd name="connsiteY3" fmla="*/ 103266 h 3467100"/>
                <a:gd name="connsiteX4" fmla="*/ 4132097 w 5488683"/>
                <a:gd name="connsiteY4" fmla="*/ 114048 h 3467100"/>
                <a:gd name="connsiteX5" fmla="*/ 5431942 w 5488683"/>
                <a:gd name="connsiteY5" fmla="*/ 1592709 h 3467100"/>
                <a:gd name="connsiteX6" fmla="*/ 5411241 w 5488683"/>
                <a:gd name="connsiteY6" fmla="*/ 1914371 h 3467100"/>
                <a:gd name="connsiteX7" fmla="*/ 5407389 w 5488683"/>
                <a:gd name="connsiteY7" fmla="*/ 1917124 h 3467100"/>
                <a:gd name="connsiteX8" fmla="*/ 5399001 w 5488683"/>
                <a:gd name="connsiteY8" fmla="*/ 1931710 h 3467100"/>
                <a:gd name="connsiteX9" fmla="*/ 4132097 w 5488683"/>
                <a:gd name="connsiteY9" fmla="*/ 3372897 h 3467100"/>
                <a:gd name="connsiteX10" fmla="*/ 4060071 w 5488683"/>
                <a:gd name="connsiteY10" fmla="*/ 3427704 h 3467100"/>
                <a:gd name="connsiteX11" fmla="*/ 4020167 w 5488683"/>
                <a:gd name="connsiteY11" fmla="*/ 3442377 h 3467100"/>
                <a:gd name="connsiteX12" fmla="*/ 4016258 w 5488683"/>
                <a:gd name="connsiteY12" fmla="*/ 3444500 h 3467100"/>
                <a:gd name="connsiteX13" fmla="*/ 3904312 w 5488683"/>
                <a:gd name="connsiteY13" fmla="*/ 3467100 h 3467100"/>
                <a:gd name="connsiteX14" fmla="*/ 287596 w 5488683"/>
                <a:gd name="connsiteY14" fmla="*/ 3467100 h 3467100"/>
                <a:gd name="connsiteX15" fmla="*/ 0 w 5488683"/>
                <a:gd name="connsiteY15" fmla="*/ 3179504 h 3467100"/>
                <a:gd name="connsiteX16" fmla="*/ 0 w 5488683"/>
                <a:gd name="connsiteY16" fmla="*/ 287596 h 3467100"/>
                <a:gd name="connsiteX17" fmla="*/ 287596 w 5488683"/>
                <a:gd name="connsiteY17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8683" h="3467100">
                  <a:moveTo>
                    <a:pt x="287596" y="0"/>
                  </a:moveTo>
                  <a:lnTo>
                    <a:pt x="3904312" y="0"/>
                  </a:lnTo>
                  <a:cubicBezTo>
                    <a:pt x="3983730" y="0"/>
                    <a:pt x="4055629" y="32190"/>
                    <a:pt x="4107673" y="84235"/>
                  </a:cubicBezTo>
                  <a:lnTo>
                    <a:pt x="4120504" y="103266"/>
                  </a:lnTo>
                  <a:lnTo>
                    <a:pt x="4132097" y="114048"/>
                  </a:lnTo>
                  <a:lnTo>
                    <a:pt x="5431942" y="1592709"/>
                  </a:lnTo>
                  <a:cubicBezTo>
                    <a:pt x="5515051" y="1687251"/>
                    <a:pt x="5505782" y="1831263"/>
                    <a:pt x="5411241" y="1914371"/>
                  </a:cubicBezTo>
                  <a:lnTo>
                    <a:pt x="5407389" y="1917124"/>
                  </a:lnTo>
                  <a:lnTo>
                    <a:pt x="5399001" y="1931710"/>
                  </a:lnTo>
                  <a:lnTo>
                    <a:pt x="4132097" y="3372897"/>
                  </a:lnTo>
                  <a:cubicBezTo>
                    <a:pt x="4111320" y="3396533"/>
                    <a:pt x="4086737" y="3414838"/>
                    <a:pt x="4060071" y="3427704"/>
                  </a:cubicBezTo>
                  <a:lnTo>
                    <a:pt x="4020167" y="3442377"/>
                  </a:lnTo>
                  <a:lnTo>
                    <a:pt x="4016258" y="3444500"/>
                  </a:lnTo>
                  <a:cubicBezTo>
                    <a:pt x="3981850" y="3459053"/>
                    <a:pt x="3944021" y="3467100"/>
                    <a:pt x="3904312" y="3467100"/>
                  </a:cubicBezTo>
                  <a:lnTo>
                    <a:pt x="287596" y="3467100"/>
                  </a:lnTo>
                  <a:cubicBezTo>
                    <a:pt x="128761" y="3467100"/>
                    <a:pt x="0" y="3338339"/>
                    <a:pt x="0" y="3179504"/>
                  </a:cubicBezTo>
                  <a:lnTo>
                    <a:pt x="0" y="287596"/>
                  </a:lnTo>
                  <a:cubicBezTo>
                    <a:pt x="0" y="128761"/>
                    <a:pt x="128761" y="0"/>
                    <a:pt x="2875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6000"/>
                  </a:sysClr>
                </a:gs>
              </a:gsLst>
              <a:lin ang="18900000" scaled="0"/>
              <a:tileRect/>
            </a:gradFill>
            <a:ln w="25400" cap="flat" cmpd="sng" algn="ctr">
              <a:noFill/>
              <a:prstDash val="solid"/>
              <a:miter lim="800000"/>
            </a:ln>
            <a:effectLst>
              <a:outerShdw blurRad="177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5400000">
              <a:off x="3760566" y="2417403"/>
              <a:ext cx="2484214" cy="1783258"/>
            </a:xfrm>
            <a:custGeom>
              <a:avLst/>
              <a:gdLst>
                <a:gd name="connsiteX0" fmla="*/ 287596 w 5488683"/>
                <a:gd name="connsiteY0" fmla="*/ 0 h 3467100"/>
                <a:gd name="connsiteX1" fmla="*/ 3904312 w 5488683"/>
                <a:gd name="connsiteY1" fmla="*/ 0 h 3467100"/>
                <a:gd name="connsiteX2" fmla="*/ 4107673 w 5488683"/>
                <a:gd name="connsiteY2" fmla="*/ 84235 h 3467100"/>
                <a:gd name="connsiteX3" fmla="*/ 4120504 w 5488683"/>
                <a:gd name="connsiteY3" fmla="*/ 103266 h 3467100"/>
                <a:gd name="connsiteX4" fmla="*/ 4132097 w 5488683"/>
                <a:gd name="connsiteY4" fmla="*/ 114048 h 3467100"/>
                <a:gd name="connsiteX5" fmla="*/ 5431942 w 5488683"/>
                <a:gd name="connsiteY5" fmla="*/ 1592709 h 3467100"/>
                <a:gd name="connsiteX6" fmla="*/ 5411241 w 5488683"/>
                <a:gd name="connsiteY6" fmla="*/ 1914371 h 3467100"/>
                <a:gd name="connsiteX7" fmla="*/ 5407389 w 5488683"/>
                <a:gd name="connsiteY7" fmla="*/ 1917124 h 3467100"/>
                <a:gd name="connsiteX8" fmla="*/ 5399001 w 5488683"/>
                <a:gd name="connsiteY8" fmla="*/ 1931710 h 3467100"/>
                <a:gd name="connsiteX9" fmla="*/ 4132097 w 5488683"/>
                <a:gd name="connsiteY9" fmla="*/ 3372897 h 3467100"/>
                <a:gd name="connsiteX10" fmla="*/ 4060071 w 5488683"/>
                <a:gd name="connsiteY10" fmla="*/ 3427704 h 3467100"/>
                <a:gd name="connsiteX11" fmla="*/ 4020167 w 5488683"/>
                <a:gd name="connsiteY11" fmla="*/ 3442377 h 3467100"/>
                <a:gd name="connsiteX12" fmla="*/ 4016258 w 5488683"/>
                <a:gd name="connsiteY12" fmla="*/ 3444500 h 3467100"/>
                <a:gd name="connsiteX13" fmla="*/ 3904312 w 5488683"/>
                <a:gd name="connsiteY13" fmla="*/ 3467100 h 3467100"/>
                <a:gd name="connsiteX14" fmla="*/ 287596 w 5488683"/>
                <a:gd name="connsiteY14" fmla="*/ 3467100 h 3467100"/>
                <a:gd name="connsiteX15" fmla="*/ 0 w 5488683"/>
                <a:gd name="connsiteY15" fmla="*/ 3179504 h 3467100"/>
                <a:gd name="connsiteX16" fmla="*/ 0 w 5488683"/>
                <a:gd name="connsiteY16" fmla="*/ 287596 h 3467100"/>
                <a:gd name="connsiteX17" fmla="*/ 287596 w 5488683"/>
                <a:gd name="connsiteY17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8683" h="3467100">
                  <a:moveTo>
                    <a:pt x="287596" y="0"/>
                  </a:moveTo>
                  <a:lnTo>
                    <a:pt x="3904312" y="0"/>
                  </a:lnTo>
                  <a:cubicBezTo>
                    <a:pt x="3983730" y="0"/>
                    <a:pt x="4055629" y="32190"/>
                    <a:pt x="4107673" y="84235"/>
                  </a:cubicBezTo>
                  <a:lnTo>
                    <a:pt x="4120504" y="103266"/>
                  </a:lnTo>
                  <a:lnTo>
                    <a:pt x="4132097" y="114048"/>
                  </a:lnTo>
                  <a:lnTo>
                    <a:pt x="5431942" y="1592709"/>
                  </a:lnTo>
                  <a:cubicBezTo>
                    <a:pt x="5515051" y="1687251"/>
                    <a:pt x="5505782" y="1831263"/>
                    <a:pt x="5411241" y="1914371"/>
                  </a:cubicBezTo>
                  <a:lnTo>
                    <a:pt x="5407389" y="1917124"/>
                  </a:lnTo>
                  <a:lnTo>
                    <a:pt x="5399001" y="1931710"/>
                  </a:lnTo>
                  <a:lnTo>
                    <a:pt x="4132097" y="3372897"/>
                  </a:lnTo>
                  <a:cubicBezTo>
                    <a:pt x="4111320" y="3396533"/>
                    <a:pt x="4086737" y="3414838"/>
                    <a:pt x="4060071" y="3427704"/>
                  </a:cubicBezTo>
                  <a:lnTo>
                    <a:pt x="4020167" y="3442377"/>
                  </a:lnTo>
                  <a:lnTo>
                    <a:pt x="4016258" y="3444500"/>
                  </a:lnTo>
                  <a:cubicBezTo>
                    <a:pt x="3981850" y="3459053"/>
                    <a:pt x="3944021" y="3467100"/>
                    <a:pt x="3904312" y="3467100"/>
                  </a:cubicBezTo>
                  <a:lnTo>
                    <a:pt x="287596" y="3467100"/>
                  </a:lnTo>
                  <a:cubicBezTo>
                    <a:pt x="128761" y="3467100"/>
                    <a:pt x="0" y="3338339"/>
                    <a:pt x="0" y="3179504"/>
                  </a:cubicBezTo>
                  <a:lnTo>
                    <a:pt x="0" y="287596"/>
                  </a:lnTo>
                  <a:cubicBezTo>
                    <a:pt x="0" y="128761"/>
                    <a:pt x="128761" y="0"/>
                    <a:pt x="28759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97000"/>
                  </a:sysClr>
                </a:gs>
                <a:gs pos="0">
                  <a:sysClr val="window" lastClr="FFFFFF">
                    <a:lumMod val="85000"/>
                  </a:sysClr>
                </a:gs>
              </a:gsLst>
              <a:lin ang="18900000" scaled="0"/>
              <a:tileRect/>
            </a:gradFill>
            <a:ln w="25400" cap="flat" cmpd="sng" algn="ctr">
              <a:noFill/>
              <a:prstDash val="solid"/>
              <a:miter lim="800000"/>
            </a:ln>
            <a:effectLst>
              <a:softEdge rad="254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41323" y="1538900"/>
            <a:ext cx="1654293" cy="2303723"/>
            <a:chOff x="4111044" y="2066925"/>
            <a:chExt cx="1783258" cy="2484214"/>
          </a:xfrm>
        </p:grpSpPr>
        <p:sp>
          <p:nvSpPr>
            <p:cNvPr id="72" name="任意多边形 71"/>
            <p:cNvSpPr/>
            <p:nvPr/>
          </p:nvSpPr>
          <p:spPr>
            <a:xfrm rot="5400000">
              <a:off x="3760566" y="2417403"/>
              <a:ext cx="2484214" cy="1783258"/>
            </a:xfrm>
            <a:custGeom>
              <a:avLst/>
              <a:gdLst>
                <a:gd name="connsiteX0" fmla="*/ 287596 w 5488683"/>
                <a:gd name="connsiteY0" fmla="*/ 0 h 3467100"/>
                <a:gd name="connsiteX1" fmla="*/ 3904312 w 5488683"/>
                <a:gd name="connsiteY1" fmla="*/ 0 h 3467100"/>
                <a:gd name="connsiteX2" fmla="*/ 4107673 w 5488683"/>
                <a:gd name="connsiteY2" fmla="*/ 84235 h 3467100"/>
                <a:gd name="connsiteX3" fmla="*/ 4120504 w 5488683"/>
                <a:gd name="connsiteY3" fmla="*/ 103266 h 3467100"/>
                <a:gd name="connsiteX4" fmla="*/ 4132097 w 5488683"/>
                <a:gd name="connsiteY4" fmla="*/ 114048 h 3467100"/>
                <a:gd name="connsiteX5" fmla="*/ 5431942 w 5488683"/>
                <a:gd name="connsiteY5" fmla="*/ 1592709 h 3467100"/>
                <a:gd name="connsiteX6" fmla="*/ 5411241 w 5488683"/>
                <a:gd name="connsiteY6" fmla="*/ 1914371 h 3467100"/>
                <a:gd name="connsiteX7" fmla="*/ 5407389 w 5488683"/>
                <a:gd name="connsiteY7" fmla="*/ 1917124 h 3467100"/>
                <a:gd name="connsiteX8" fmla="*/ 5399001 w 5488683"/>
                <a:gd name="connsiteY8" fmla="*/ 1931710 h 3467100"/>
                <a:gd name="connsiteX9" fmla="*/ 4132097 w 5488683"/>
                <a:gd name="connsiteY9" fmla="*/ 3372897 h 3467100"/>
                <a:gd name="connsiteX10" fmla="*/ 4060071 w 5488683"/>
                <a:gd name="connsiteY10" fmla="*/ 3427704 h 3467100"/>
                <a:gd name="connsiteX11" fmla="*/ 4020167 w 5488683"/>
                <a:gd name="connsiteY11" fmla="*/ 3442377 h 3467100"/>
                <a:gd name="connsiteX12" fmla="*/ 4016258 w 5488683"/>
                <a:gd name="connsiteY12" fmla="*/ 3444500 h 3467100"/>
                <a:gd name="connsiteX13" fmla="*/ 3904312 w 5488683"/>
                <a:gd name="connsiteY13" fmla="*/ 3467100 h 3467100"/>
                <a:gd name="connsiteX14" fmla="*/ 287596 w 5488683"/>
                <a:gd name="connsiteY14" fmla="*/ 3467100 h 3467100"/>
                <a:gd name="connsiteX15" fmla="*/ 0 w 5488683"/>
                <a:gd name="connsiteY15" fmla="*/ 3179504 h 3467100"/>
                <a:gd name="connsiteX16" fmla="*/ 0 w 5488683"/>
                <a:gd name="connsiteY16" fmla="*/ 287596 h 3467100"/>
                <a:gd name="connsiteX17" fmla="*/ 287596 w 5488683"/>
                <a:gd name="connsiteY17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8683" h="3467100">
                  <a:moveTo>
                    <a:pt x="287596" y="0"/>
                  </a:moveTo>
                  <a:lnTo>
                    <a:pt x="3904312" y="0"/>
                  </a:lnTo>
                  <a:cubicBezTo>
                    <a:pt x="3983730" y="0"/>
                    <a:pt x="4055629" y="32190"/>
                    <a:pt x="4107673" y="84235"/>
                  </a:cubicBezTo>
                  <a:lnTo>
                    <a:pt x="4120504" y="103266"/>
                  </a:lnTo>
                  <a:lnTo>
                    <a:pt x="4132097" y="114048"/>
                  </a:lnTo>
                  <a:lnTo>
                    <a:pt x="5431942" y="1592709"/>
                  </a:lnTo>
                  <a:cubicBezTo>
                    <a:pt x="5515051" y="1687251"/>
                    <a:pt x="5505782" y="1831263"/>
                    <a:pt x="5411241" y="1914371"/>
                  </a:cubicBezTo>
                  <a:lnTo>
                    <a:pt x="5407389" y="1917124"/>
                  </a:lnTo>
                  <a:lnTo>
                    <a:pt x="5399001" y="1931710"/>
                  </a:lnTo>
                  <a:lnTo>
                    <a:pt x="4132097" y="3372897"/>
                  </a:lnTo>
                  <a:cubicBezTo>
                    <a:pt x="4111320" y="3396533"/>
                    <a:pt x="4086737" y="3414838"/>
                    <a:pt x="4060071" y="3427704"/>
                  </a:cubicBezTo>
                  <a:lnTo>
                    <a:pt x="4020167" y="3442377"/>
                  </a:lnTo>
                  <a:lnTo>
                    <a:pt x="4016258" y="3444500"/>
                  </a:lnTo>
                  <a:cubicBezTo>
                    <a:pt x="3981850" y="3459053"/>
                    <a:pt x="3944021" y="3467100"/>
                    <a:pt x="3904312" y="3467100"/>
                  </a:cubicBezTo>
                  <a:lnTo>
                    <a:pt x="287596" y="3467100"/>
                  </a:lnTo>
                  <a:cubicBezTo>
                    <a:pt x="128761" y="3467100"/>
                    <a:pt x="0" y="3338339"/>
                    <a:pt x="0" y="3179504"/>
                  </a:cubicBezTo>
                  <a:lnTo>
                    <a:pt x="0" y="287596"/>
                  </a:lnTo>
                  <a:cubicBezTo>
                    <a:pt x="0" y="128761"/>
                    <a:pt x="128761" y="0"/>
                    <a:pt x="2875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6000"/>
                  </a:sysClr>
                </a:gs>
              </a:gsLst>
              <a:lin ang="18900000" scaled="0"/>
              <a:tileRect/>
            </a:gradFill>
            <a:ln w="25400" cap="flat" cmpd="sng" algn="ctr">
              <a:noFill/>
              <a:prstDash val="solid"/>
              <a:miter lim="800000"/>
            </a:ln>
            <a:effectLst>
              <a:outerShdw blurRad="177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73" name="任意多边形 72"/>
            <p:cNvSpPr/>
            <p:nvPr/>
          </p:nvSpPr>
          <p:spPr>
            <a:xfrm rot="5400000">
              <a:off x="3760566" y="2417403"/>
              <a:ext cx="2484214" cy="1783258"/>
            </a:xfrm>
            <a:custGeom>
              <a:avLst/>
              <a:gdLst>
                <a:gd name="connsiteX0" fmla="*/ 287596 w 5488683"/>
                <a:gd name="connsiteY0" fmla="*/ 0 h 3467100"/>
                <a:gd name="connsiteX1" fmla="*/ 3904312 w 5488683"/>
                <a:gd name="connsiteY1" fmla="*/ 0 h 3467100"/>
                <a:gd name="connsiteX2" fmla="*/ 4107673 w 5488683"/>
                <a:gd name="connsiteY2" fmla="*/ 84235 h 3467100"/>
                <a:gd name="connsiteX3" fmla="*/ 4120504 w 5488683"/>
                <a:gd name="connsiteY3" fmla="*/ 103266 h 3467100"/>
                <a:gd name="connsiteX4" fmla="*/ 4132097 w 5488683"/>
                <a:gd name="connsiteY4" fmla="*/ 114048 h 3467100"/>
                <a:gd name="connsiteX5" fmla="*/ 5431942 w 5488683"/>
                <a:gd name="connsiteY5" fmla="*/ 1592709 h 3467100"/>
                <a:gd name="connsiteX6" fmla="*/ 5411241 w 5488683"/>
                <a:gd name="connsiteY6" fmla="*/ 1914371 h 3467100"/>
                <a:gd name="connsiteX7" fmla="*/ 5407389 w 5488683"/>
                <a:gd name="connsiteY7" fmla="*/ 1917124 h 3467100"/>
                <a:gd name="connsiteX8" fmla="*/ 5399001 w 5488683"/>
                <a:gd name="connsiteY8" fmla="*/ 1931710 h 3467100"/>
                <a:gd name="connsiteX9" fmla="*/ 4132097 w 5488683"/>
                <a:gd name="connsiteY9" fmla="*/ 3372897 h 3467100"/>
                <a:gd name="connsiteX10" fmla="*/ 4060071 w 5488683"/>
                <a:gd name="connsiteY10" fmla="*/ 3427704 h 3467100"/>
                <a:gd name="connsiteX11" fmla="*/ 4020167 w 5488683"/>
                <a:gd name="connsiteY11" fmla="*/ 3442377 h 3467100"/>
                <a:gd name="connsiteX12" fmla="*/ 4016258 w 5488683"/>
                <a:gd name="connsiteY12" fmla="*/ 3444500 h 3467100"/>
                <a:gd name="connsiteX13" fmla="*/ 3904312 w 5488683"/>
                <a:gd name="connsiteY13" fmla="*/ 3467100 h 3467100"/>
                <a:gd name="connsiteX14" fmla="*/ 287596 w 5488683"/>
                <a:gd name="connsiteY14" fmla="*/ 3467100 h 3467100"/>
                <a:gd name="connsiteX15" fmla="*/ 0 w 5488683"/>
                <a:gd name="connsiteY15" fmla="*/ 3179504 h 3467100"/>
                <a:gd name="connsiteX16" fmla="*/ 0 w 5488683"/>
                <a:gd name="connsiteY16" fmla="*/ 287596 h 3467100"/>
                <a:gd name="connsiteX17" fmla="*/ 287596 w 5488683"/>
                <a:gd name="connsiteY17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8683" h="3467100">
                  <a:moveTo>
                    <a:pt x="287596" y="0"/>
                  </a:moveTo>
                  <a:lnTo>
                    <a:pt x="3904312" y="0"/>
                  </a:lnTo>
                  <a:cubicBezTo>
                    <a:pt x="3983730" y="0"/>
                    <a:pt x="4055629" y="32190"/>
                    <a:pt x="4107673" y="84235"/>
                  </a:cubicBezTo>
                  <a:lnTo>
                    <a:pt x="4120504" y="103266"/>
                  </a:lnTo>
                  <a:lnTo>
                    <a:pt x="4132097" y="114048"/>
                  </a:lnTo>
                  <a:lnTo>
                    <a:pt x="5431942" y="1592709"/>
                  </a:lnTo>
                  <a:cubicBezTo>
                    <a:pt x="5515051" y="1687251"/>
                    <a:pt x="5505782" y="1831263"/>
                    <a:pt x="5411241" y="1914371"/>
                  </a:cubicBezTo>
                  <a:lnTo>
                    <a:pt x="5407389" y="1917124"/>
                  </a:lnTo>
                  <a:lnTo>
                    <a:pt x="5399001" y="1931710"/>
                  </a:lnTo>
                  <a:lnTo>
                    <a:pt x="4132097" y="3372897"/>
                  </a:lnTo>
                  <a:cubicBezTo>
                    <a:pt x="4111320" y="3396533"/>
                    <a:pt x="4086737" y="3414838"/>
                    <a:pt x="4060071" y="3427704"/>
                  </a:cubicBezTo>
                  <a:lnTo>
                    <a:pt x="4020167" y="3442377"/>
                  </a:lnTo>
                  <a:lnTo>
                    <a:pt x="4016258" y="3444500"/>
                  </a:lnTo>
                  <a:cubicBezTo>
                    <a:pt x="3981850" y="3459053"/>
                    <a:pt x="3944021" y="3467100"/>
                    <a:pt x="3904312" y="3467100"/>
                  </a:cubicBezTo>
                  <a:lnTo>
                    <a:pt x="287596" y="3467100"/>
                  </a:lnTo>
                  <a:cubicBezTo>
                    <a:pt x="128761" y="3467100"/>
                    <a:pt x="0" y="3338339"/>
                    <a:pt x="0" y="3179504"/>
                  </a:cubicBezTo>
                  <a:lnTo>
                    <a:pt x="0" y="287596"/>
                  </a:lnTo>
                  <a:cubicBezTo>
                    <a:pt x="0" y="128761"/>
                    <a:pt x="128761" y="0"/>
                    <a:pt x="28759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97000"/>
                  </a:sysClr>
                </a:gs>
                <a:gs pos="0">
                  <a:sysClr val="window" lastClr="FFFFFF">
                    <a:lumMod val="85000"/>
                  </a:sysClr>
                </a:gs>
              </a:gsLst>
              <a:lin ang="18900000" scaled="0"/>
              <a:tileRect/>
            </a:gradFill>
            <a:ln w="25400" cap="flat" cmpd="sng" algn="ctr">
              <a:noFill/>
              <a:prstDash val="solid"/>
              <a:miter lim="800000"/>
            </a:ln>
            <a:effectLst>
              <a:softEdge rad="254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106181" y="1538900"/>
            <a:ext cx="1654293" cy="2303723"/>
            <a:chOff x="4111044" y="2066925"/>
            <a:chExt cx="1783258" cy="2484214"/>
          </a:xfrm>
        </p:grpSpPr>
        <p:sp>
          <p:nvSpPr>
            <p:cNvPr id="75" name="任意多边形 74"/>
            <p:cNvSpPr/>
            <p:nvPr/>
          </p:nvSpPr>
          <p:spPr>
            <a:xfrm rot="5400000">
              <a:off x="3760566" y="2417403"/>
              <a:ext cx="2484214" cy="1783258"/>
            </a:xfrm>
            <a:custGeom>
              <a:avLst/>
              <a:gdLst>
                <a:gd name="connsiteX0" fmla="*/ 287596 w 5488683"/>
                <a:gd name="connsiteY0" fmla="*/ 0 h 3467100"/>
                <a:gd name="connsiteX1" fmla="*/ 3904312 w 5488683"/>
                <a:gd name="connsiteY1" fmla="*/ 0 h 3467100"/>
                <a:gd name="connsiteX2" fmla="*/ 4107673 w 5488683"/>
                <a:gd name="connsiteY2" fmla="*/ 84235 h 3467100"/>
                <a:gd name="connsiteX3" fmla="*/ 4120504 w 5488683"/>
                <a:gd name="connsiteY3" fmla="*/ 103266 h 3467100"/>
                <a:gd name="connsiteX4" fmla="*/ 4132097 w 5488683"/>
                <a:gd name="connsiteY4" fmla="*/ 114048 h 3467100"/>
                <a:gd name="connsiteX5" fmla="*/ 5431942 w 5488683"/>
                <a:gd name="connsiteY5" fmla="*/ 1592709 h 3467100"/>
                <a:gd name="connsiteX6" fmla="*/ 5411241 w 5488683"/>
                <a:gd name="connsiteY6" fmla="*/ 1914371 h 3467100"/>
                <a:gd name="connsiteX7" fmla="*/ 5407389 w 5488683"/>
                <a:gd name="connsiteY7" fmla="*/ 1917124 h 3467100"/>
                <a:gd name="connsiteX8" fmla="*/ 5399001 w 5488683"/>
                <a:gd name="connsiteY8" fmla="*/ 1931710 h 3467100"/>
                <a:gd name="connsiteX9" fmla="*/ 4132097 w 5488683"/>
                <a:gd name="connsiteY9" fmla="*/ 3372897 h 3467100"/>
                <a:gd name="connsiteX10" fmla="*/ 4060071 w 5488683"/>
                <a:gd name="connsiteY10" fmla="*/ 3427704 h 3467100"/>
                <a:gd name="connsiteX11" fmla="*/ 4020167 w 5488683"/>
                <a:gd name="connsiteY11" fmla="*/ 3442377 h 3467100"/>
                <a:gd name="connsiteX12" fmla="*/ 4016258 w 5488683"/>
                <a:gd name="connsiteY12" fmla="*/ 3444500 h 3467100"/>
                <a:gd name="connsiteX13" fmla="*/ 3904312 w 5488683"/>
                <a:gd name="connsiteY13" fmla="*/ 3467100 h 3467100"/>
                <a:gd name="connsiteX14" fmla="*/ 287596 w 5488683"/>
                <a:gd name="connsiteY14" fmla="*/ 3467100 h 3467100"/>
                <a:gd name="connsiteX15" fmla="*/ 0 w 5488683"/>
                <a:gd name="connsiteY15" fmla="*/ 3179504 h 3467100"/>
                <a:gd name="connsiteX16" fmla="*/ 0 w 5488683"/>
                <a:gd name="connsiteY16" fmla="*/ 287596 h 3467100"/>
                <a:gd name="connsiteX17" fmla="*/ 287596 w 5488683"/>
                <a:gd name="connsiteY17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8683" h="3467100">
                  <a:moveTo>
                    <a:pt x="287596" y="0"/>
                  </a:moveTo>
                  <a:lnTo>
                    <a:pt x="3904312" y="0"/>
                  </a:lnTo>
                  <a:cubicBezTo>
                    <a:pt x="3983730" y="0"/>
                    <a:pt x="4055629" y="32190"/>
                    <a:pt x="4107673" y="84235"/>
                  </a:cubicBezTo>
                  <a:lnTo>
                    <a:pt x="4120504" y="103266"/>
                  </a:lnTo>
                  <a:lnTo>
                    <a:pt x="4132097" y="114048"/>
                  </a:lnTo>
                  <a:lnTo>
                    <a:pt x="5431942" y="1592709"/>
                  </a:lnTo>
                  <a:cubicBezTo>
                    <a:pt x="5515051" y="1687251"/>
                    <a:pt x="5505782" y="1831263"/>
                    <a:pt x="5411241" y="1914371"/>
                  </a:cubicBezTo>
                  <a:lnTo>
                    <a:pt x="5407389" y="1917124"/>
                  </a:lnTo>
                  <a:lnTo>
                    <a:pt x="5399001" y="1931710"/>
                  </a:lnTo>
                  <a:lnTo>
                    <a:pt x="4132097" y="3372897"/>
                  </a:lnTo>
                  <a:cubicBezTo>
                    <a:pt x="4111320" y="3396533"/>
                    <a:pt x="4086737" y="3414838"/>
                    <a:pt x="4060071" y="3427704"/>
                  </a:cubicBezTo>
                  <a:lnTo>
                    <a:pt x="4020167" y="3442377"/>
                  </a:lnTo>
                  <a:lnTo>
                    <a:pt x="4016258" y="3444500"/>
                  </a:lnTo>
                  <a:cubicBezTo>
                    <a:pt x="3981850" y="3459053"/>
                    <a:pt x="3944021" y="3467100"/>
                    <a:pt x="3904312" y="3467100"/>
                  </a:cubicBezTo>
                  <a:lnTo>
                    <a:pt x="287596" y="3467100"/>
                  </a:lnTo>
                  <a:cubicBezTo>
                    <a:pt x="128761" y="3467100"/>
                    <a:pt x="0" y="3338339"/>
                    <a:pt x="0" y="3179504"/>
                  </a:cubicBezTo>
                  <a:lnTo>
                    <a:pt x="0" y="287596"/>
                  </a:lnTo>
                  <a:cubicBezTo>
                    <a:pt x="0" y="128761"/>
                    <a:pt x="128761" y="0"/>
                    <a:pt x="2875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76000"/>
                  </a:sysClr>
                </a:gs>
              </a:gsLst>
              <a:lin ang="18900000" scaled="0"/>
              <a:tileRect/>
            </a:gradFill>
            <a:ln w="25400" cap="flat" cmpd="sng" algn="ctr">
              <a:noFill/>
              <a:prstDash val="solid"/>
              <a:miter lim="800000"/>
            </a:ln>
            <a:effectLst>
              <a:outerShdw blurRad="177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76" name="任意多边形 75"/>
            <p:cNvSpPr/>
            <p:nvPr/>
          </p:nvSpPr>
          <p:spPr>
            <a:xfrm rot="5400000">
              <a:off x="3760566" y="2417403"/>
              <a:ext cx="2484214" cy="1783258"/>
            </a:xfrm>
            <a:custGeom>
              <a:avLst/>
              <a:gdLst>
                <a:gd name="connsiteX0" fmla="*/ 287596 w 5488683"/>
                <a:gd name="connsiteY0" fmla="*/ 0 h 3467100"/>
                <a:gd name="connsiteX1" fmla="*/ 3904312 w 5488683"/>
                <a:gd name="connsiteY1" fmla="*/ 0 h 3467100"/>
                <a:gd name="connsiteX2" fmla="*/ 4107673 w 5488683"/>
                <a:gd name="connsiteY2" fmla="*/ 84235 h 3467100"/>
                <a:gd name="connsiteX3" fmla="*/ 4120504 w 5488683"/>
                <a:gd name="connsiteY3" fmla="*/ 103266 h 3467100"/>
                <a:gd name="connsiteX4" fmla="*/ 4132097 w 5488683"/>
                <a:gd name="connsiteY4" fmla="*/ 114048 h 3467100"/>
                <a:gd name="connsiteX5" fmla="*/ 5431942 w 5488683"/>
                <a:gd name="connsiteY5" fmla="*/ 1592709 h 3467100"/>
                <a:gd name="connsiteX6" fmla="*/ 5411241 w 5488683"/>
                <a:gd name="connsiteY6" fmla="*/ 1914371 h 3467100"/>
                <a:gd name="connsiteX7" fmla="*/ 5407389 w 5488683"/>
                <a:gd name="connsiteY7" fmla="*/ 1917124 h 3467100"/>
                <a:gd name="connsiteX8" fmla="*/ 5399001 w 5488683"/>
                <a:gd name="connsiteY8" fmla="*/ 1931710 h 3467100"/>
                <a:gd name="connsiteX9" fmla="*/ 4132097 w 5488683"/>
                <a:gd name="connsiteY9" fmla="*/ 3372897 h 3467100"/>
                <a:gd name="connsiteX10" fmla="*/ 4060071 w 5488683"/>
                <a:gd name="connsiteY10" fmla="*/ 3427704 h 3467100"/>
                <a:gd name="connsiteX11" fmla="*/ 4020167 w 5488683"/>
                <a:gd name="connsiteY11" fmla="*/ 3442377 h 3467100"/>
                <a:gd name="connsiteX12" fmla="*/ 4016258 w 5488683"/>
                <a:gd name="connsiteY12" fmla="*/ 3444500 h 3467100"/>
                <a:gd name="connsiteX13" fmla="*/ 3904312 w 5488683"/>
                <a:gd name="connsiteY13" fmla="*/ 3467100 h 3467100"/>
                <a:gd name="connsiteX14" fmla="*/ 287596 w 5488683"/>
                <a:gd name="connsiteY14" fmla="*/ 3467100 h 3467100"/>
                <a:gd name="connsiteX15" fmla="*/ 0 w 5488683"/>
                <a:gd name="connsiteY15" fmla="*/ 3179504 h 3467100"/>
                <a:gd name="connsiteX16" fmla="*/ 0 w 5488683"/>
                <a:gd name="connsiteY16" fmla="*/ 287596 h 3467100"/>
                <a:gd name="connsiteX17" fmla="*/ 287596 w 5488683"/>
                <a:gd name="connsiteY17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8683" h="3467100">
                  <a:moveTo>
                    <a:pt x="287596" y="0"/>
                  </a:moveTo>
                  <a:lnTo>
                    <a:pt x="3904312" y="0"/>
                  </a:lnTo>
                  <a:cubicBezTo>
                    <a:pt x="3983730" y="0"/>
                    <a:pt x="4055629" y="32190"/>
                    <a:pt x="4107673" y="84235"/>
                  </a:cubicBezTo>
                  <a:lnTo>
                    <a:pt x="4120504" y="103266"/>
                  </a:lnTo>
                  <a:lnTo>
                    <a:pt x="4132097" y="114048"/>
                  </a:lnTo>
                  <a:lnTo>
                    <a:pt x="5431942" y="1592709"/>
                  </a:lnTo>
                  <a:cubicBezTo>
                    <a:pt x="5515051" y="1687251"/>
                    <a:pt x="5505782" y="1831263"/>
                    <a:pt x="5411241" y="1914371"/>
                  </a:cubicBezTo>
                  <a:lnTo>
                    <a:pt x="5407389" y="1917124"/>
                  </a:lnTo>
                  <a:lnTo>
                    <a:pt x="5399001" y="1931710"/>
                  </a:lnTo>
                  <a:lnTo>
                    <a:pt x="4132097" y="3372897"/>
                  </a:lnTo>
                  <a:cubicBezTo>
                    <a:pt x="4111320" y="3396533"/>
                    <a:pt x="4086737" y="3414838"/>
                    <a:pt x="4060071" y="3427704"/>
                  </a:cubicBezTo>
                  <a:lnTo>
                    <a:pt x="4020167" y="3442377"/>
                  </a:lnTo>
                  <a:lnTo>
                    <a:pt x="4016258" y="3444500"/>
                  </a:lnTo>
                  <a:cubicBezTo>
                    <a:pt x="3981850" y="3459053"/>
                    <a:pt x="3944021" y="3467100"/>
                    <a:pt x="3904312" y="3467100"/>
                  </a:cubicBezTo>
                  <a:lnTo>
                    <a:pt x="287596" y="3467100"/>
                  </a:lnTo>
                  <a:cubicBezTo>
                    <a:pt x="128761" y="3467100"/>
                    <a:pt x="0" y="3338339"/>
                    <a:pt x="0" y="3179504"/>
                  </a:cubicBezTo>
                  <a:lnTo>
                    <a:pt x="0" y="287596"/>
                  </a:lnTo>
                  <a:cubicBezTo>
                    <a:pt x="0" y="128761"/>
                    <a:pt x="128761" y="0"/>
                    <a:pt x="28759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" lastClr="FFFFFF">
                    <a:lumMod val="97000"/>
                  </a:sysClr>
                </a:gs>
                <a:gs pos="0">
                  <a:sysClr val="window" lastClr="FFFFFF">
                    <a:lumMod val="85000"/>
                  </a:sysClr>
                </a:gs>
              </a:gsLst>
              <a:lin ang="18900000" scaled="0"/>
              <a:tileRect/>
            </a:gradFill>
            <a:ln w="25400" cap="flat" cmpd="sng" algn="ctr">
              <a:noFill/>
              <a:prstDash val="solid"/>
              <a:miter lim="800000"/>
            </a:ln>
            <a:effectLst>
              <a:softEdge rad="254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</p:grpSp>
      <p:sp>
        <p:nvSpPr>
          <p:cNvPr id="113" name="文本框 101"/>
          <p:cNvSpPr txBox="1"/>
          <p:nvPr/>
        </p:nvSpPr>
        <p:spPr>
          <a:xfrm>
            <a:off x="1951154" y="2410207"/>
            <a:ext cx="97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093B5C"/>
                </a:solidFill>
                <a:latin typeface="Impact" panose="020B0806030902050204" pitchFamily="34" charset="0"/>
              </a:rPr>
              <a:t>01</a:t>
            </a:r>
            <a:endParaRPr lang="zh-CN" altLang="en-US" sz="5400" dirty="0">
              <a:solidFill>
                <a:srgbClr val="093B5C"/>
              </a:solidFill>
              <a:latin typeface="Impact" panose="020B0806030902050204" pitchFamily="34" charset="0"/>
            </a:endParaRPr>
          </a:p>
        </p:txBody>
      </p:sp>
      <p:sp>
        <p:nvSpPr>
          <p:cNvPr id="114" name="文本框 102"/>
          <p:cNvSpPr txBox="1"/>
          <p:nvPr/>
        </p:nvSpPr>
        <p:spPr>
          <a:xfrm>
            <a:off x="4080394" y="2410207"/>
            <a:ext cx="97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093B5C"/>
                </a:solidFill>
                <a:latin typeface="Impact" panose="020B0806030902050204" pitchFamily="34" charset="0"/>
              </a:rPr>
              <a:t>02</a:t>
            </a:r>
            <a:endParaRPr lang="zh-CN" altLang="en-US" sz="5400" dirty="0">
              <a:solidFill>
                <a:srgbClr val="093B5C"/>
              </a:solidFill>
              <a:latin typeface="Impact" panose="020B0806030902050204" pitchFamily="34" charset="0"/>
            </a:endParaRPr>
          </a:p>
        </p:txBody>
      </p:sp>
      <p:sp>
        <p:nvSpPr>
          <p:cNvPr id="115" name="文本框 103"/>
          <p:cNvSpPr txBox="1"/>
          <p:nvPr/>
        </p:nvSpPr>
        <p:spPr>
          <a:xfrm>
            <a:off x="6209634" y="2410207"/>
            <a:ext cx="97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093B5C"/>
                </a:solidFill>
                <a:latin typeface="Impact" panose="020B0806030902050204" pitchFamily="34" charset="0"/>
              </a:rPr>
              <a:t>03</a:t>
            </a:r>
            <a:endParaRPr lang="zh-CN" altLang="en-US" sz="5400" dirty="0">
              <a:solidFill>
                <a:srgbClr val="093B5C"/>
              </a:solidFill>
              <a:latin typeface="Impact" panose="020B0806030902050204" pitchFamily="34" charset="0"/>
            </a:endParaRPr>
          </a:p>
        </p:txBody>
      </p:sp>
      <p:sp>
        <p:nvSpPr>
          <p:cNvPr id="116" name="文本框 104"/>
          <p:cNvSpPr txBox="1"/>
          <p:nvPr/>
        </p:nvSpPr>
        <p:spPr>
          <a:xfrm>
            <a:off x="8452137" y="2410207"/>
            <a:ext cx="97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093B5C"/>
                </a:solidFill>
                <a:latin typeface="Impact" panose="020B0806030902050204" pitchFamily="34" charset="0"/>
              </a:rPr>
              <a:t>04</a:t>
            </a:r>
            <a:endParaRPr lang="zh-CN" altLang="en-US" sz="5400" dirty="0">
              <a:solidFill>
                <a:srgbClr val="093B5C"/>
              </a:solidFill>
              <a:latin typeface="Impact" panose="020B0806030902050204" pitchFamily="34" charset="0"/>
            </a:endParaRPr>
          </a:p>
        </p:txBody>
      </p:sp>
      <p:sp>
        <p:nvSpPr>
          <p:cNvPr id="117" name="文本框 32"/>
          <p:cNvSpPr txBox="1"/>
          <p:nvPr/>
        </p:nvSpPr>
        <p:spPr>
          <a:xfrm>
            <a:off x="1808706" y="4265281"/>
            <a:ext cx="129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8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32"/>
          <p:cNvSpPr txBox="1"/>
          <p:nvPr/>
        </p:nvSpPr>
        <p:spPr>
          <a:xfrm>
            <a:off x="3975478" y="4265281"/>
            <a:ext cx="129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8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32"/>
          <p:cNvSpPr txBox="1"/>
          <p:nvPr/>
        </p:nvSpPr>
        <p:spPr>
          <a:xfrm>
            <a:off x="6142250" y="4265281"/>
            <a:ext cx="129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8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32"/>
          <p:cNvSpPr txBox="1"/>
          <p:nvPr/>
        </p:nvSpPr>
        <p:spPr>
          <a:xfrm>
            <a:off x="8309024" y="4265281"/>
            <a:ext cx="129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8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文本框 23"/>
          <p:cNvSpPr txBox="1"/>
          <p:nvPr/>
        </p:nvSpPr>
        <p:spPr>
          <a:xfrm>
            <a:off x="1745144" y="4777071"/>
            <a:ext cx="1450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添加文字说明详情介绍点击添加文字说明详情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文字文字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说明详情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23"/>
          <p:cNvSpPr txBox="1"/>
          <p:nvPr/>
        </p:nvSpPr>
        <p:spPr>
          <a:xfrm>
            <a:off x="3895301" y="4777071"/>
            <a:ext cx="1450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添加文字说明详情介绍点击添加文字说明详情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文字文字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说明详情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23"/>
          <p:cNvSpPr txBox="1"/>
          <p:nvPr/>
        </p:nvSpPr>
        <p:spPr>
          <a:xfrm>
            <a:off x="6099978" y="4777071"/>
            <a:ext cx="1450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添加文字说明详情介绍点击添加文字说明详情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文字文字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说明详情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23"/>
          <p:cNvSpPr txBox="1"/>
          <p:nvPr/>
        </p:nvSpPr>
        <p:spPr>
          <a:xfrm>
            <a:off x="8214812" y="4777071"/>
            <a:ext cx="14508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添加文字说明详情介绍点击添加文字说明详情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文字文字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说明详情</a:t>
            </a:r>
            <a:r>
              <a:rPr lang="zh-CN" altLang="en-US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27120785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9742">
        <p14:glitter pattern="hexagon"/>
      </p:transition>
    </mc:Choice>
    <mc:Fallback>
      <p:transition spd="slow" advTm="97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5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 bwMode="auto">
          <a:xfrm>
            <a:off x="1671485" y="1828800"/>
            <a:ext cx="3008670" cy="300867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0" name="矩形 49"/>
          <p:cNvSpPr/>
          <p:nvPr/>
        </p:nvSpPr>
        <p:spPr>
          <a:xfrm>
            <a:off x="6206643" y="2314400"/>
            <a:ext cx="68800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2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 /</a:t>
            </a:r>
            <a:r>
              <a:rPr lang="zh-CN" altLang="en-US" sz="22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zh-CN" sz="2200" b="1" kern="1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206643" y="2853823"/>
            <a:ext cx="32614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2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 /</a:t>
            </a:r>
            <a:r>
              <a:rPr lang="zh-CN" altLang="en-US" sz="22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zh-CN" sz="2200" b="1" kern="1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06643" y="3393246"/>
            <a:ext cx="36274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2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 /</a:t>
            </a:r>
            <a:r>
              <a:rPr lang="zh-CN" altLang="en-US" sz="22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zh-CN" sz="2200" b="1" kern="1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206643" y="3932669"/>
            <a:ext cx="31297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2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 /</a:t>
            </a:r>
            <a:r>
              <a:rPr lang="zh-CN" altLang="en-US" sz="22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zh-CN" sz="2200" b="1" kern="1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06642" y="4472092"/>
            <a:ext cx="36944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2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05 /</a:t>
            </a:r>
            <a:r>
              <a:rPr lang="zh-CN" altLang="en-US" sz="22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zh-CN" sz="2200" b="1" kern="1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2093283" y="2881839"/>
            <a:ext cx="2217871" cy="10156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3600" b="1" kern="0" dirty="0" smtClean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3600" b="1" kern="0" dirty="0" smtClean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en-US" altLang="zh-CN" sz="2400" kern="0" dirty="0" smtClean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2400" kern="0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69405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3597">
        <p14:gallery dir="l"/>
      </p:transition>
    </mc:Choice>
    <mc:Fallback>
      <p:transition spd="slow" advTm="3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3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1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90"/>
                            </p:stCondLst>
                            <p:childTnLst>
                              <p:par>
                                <p:cTn id="3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0"/>
                            </p:stCondLst>
                            <p:childTnLst>
                              <p:par>
                                <p:cTn id="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45" grpId="0"/>
      <p:bldP spid="45" grpId="1"/>
      <p:bldP spid="4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饼形 15"/>
          <p:cNvSpPr/>
          <p:nvPr/>
        </p:nvSpPr>
        <p:spPr>
          <a:xfrm>
            <a:off x="4589564" y="1932953"/>
            <a:ext cx="3167118" cy="3167117"/>
          </a:xfrm>
          <a:prstGeom prst="pie">
            <a:avLst>
              <a:gd name="adj1" fmla="val 0"/>
              <a:gd name="adj2" fmla="val 5400000"/>
            </a:avLst>
          </a:prstGeom>
          <a:solidFill>
            <a:srgbClr val="093B5C"/>
          </a:solidFill>
          <a:ln w="12700">
            <a:noFill/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饼形 16"/>
          <p:cNvSpPr/>
          <p:nvPr/>
        </p:nvSpPr>
        <p:spPr>
          <a:xfrm flipV="1">
            <a:off x="4589564" y="1807281"/>
            <a:ext cx="3167118" cy="3167117"/>
          </a:xfrm>
          <a:prstGeom prst="pie">
            <a:avLst>
              <a:gd name="adj1" fmla="val 0"/>
              <a:gd name="adj2" fmla="val 5400000"/>
            </a:avLst>
          </a:prstGeom>
          <a:solidFill>
            <a:srgbClr val="093B5C"/>
          </a:solidFill>
          <a:ln w="12700">
            <a:noFill/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饼形 17"/>
          <p:cNvSpPr/>
          <p:nvPr/>
        </p:nvSpPr>
        <p:spPr>
          <a:xfrm flipH="1">
            <a:off x="4435318" y="1932639"/>
            <a:ext cx="3167118" cy="3167117"/>
          </a:xfrm>
          <a:prstGeom prst="pie">
            <a:avLst>
              <a:gd name="adj1" fmla="val 0"/>
              <a:gd name="adj2" fmla="val 5400000"/>
            </a:avLst>
          </a:prstGeom>
          <a:solidFill>
            <a:srgbClr val="093B5C"/>
          </a:solidFill>
          <a:ln w="12700">
            <a:noFill/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饼形 18"/>
          <p:cNvSpPr/>
          <p:nvPr/>
        </p:nvSpPr>
        <p:spPr>
          <a:xfrm flipH="1" flipV="1">
            <a:off x="4435318" y="1806967"/>
            <a:ext cx="3167118" cy="3167117"/>
          </a:xfrm>
          <a:prstGeom prst="pie">
            <a:avLst>
              <a:gd name="adj1" fmla="val 0"/>
              <a:gd name="adj2" fmla="val 5400000"/>
            </a:avLst>
          </a:prstGeom>
          <a:solidFill>
            <a:srgbClr val="093B5C"/>
          </a:solidFill>
          <a:ln w="12700">
            <a:noFill/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椭圆 34"/>
          <p:cNvSpPr/>
          <p:nvPr/>
        </p:nvSpPr>
        <p:spPr>
          <a:xfrm>
            <a:off x="5270953" y="2618947"/>
            <a:ext cx="1650092" cy="165009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HK" altLang="en-US" dirty="0">
              <a:solidFill>
                <a:schemeClr val="lt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13964" y="2249458"/>
            <a:ext cx="769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4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kumimoji="0" lang="zh-HK" altLang="en-US" sz="42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09202" y="3980048"/>
            <a:ext cx="7692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4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kumimoji="0" lang="zh-HK" altLang="en-US" sz="38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88140" y="3949270"/>
            <a:ext cx="769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4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kumimoji="0" lang="zh-HK" altLang="en-US" sz="42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588140" y="2249458"/>
            <a:ext cx="769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4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</p:txBody>
      </p:sp>
      <p:sp>
        <p:nvSpPr>
          <p:cNvPr id="40" name="矩形 39"/>
          <p:cNvSpPr/>
          <p:nvPr/>
        </p:nvSpPr>
        <p:spPr>
          <a:xfrm>
            <a:off x="1215237" y="2254943"/>
            <a:ext cx="3054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215235" y="1704411"/>
            <a:ext cx="3054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1303417" y="2191310"/>
            <a:ext cx="288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215237" y="4362718"/>
            <a:ext cx="30542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里亮亮图文旗舰店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215235" y="3812186"/>
            <a:ext cx="3054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1303417" y="4299085"/>
            <a:ext cx="288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7952588" y="2254943"/>
            <a:ext cx="3054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952586" y="1704411"/>
            <a:ext cx="3054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8040768" y="2191310"/>
            <a:ext cx="288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7952588" y="4362718"/>
            <a:ext cx="3054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这里。在这里输入您的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或者将您的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文字复制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952586" y="3812186"/>
            <a:ext cx="3054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8040768" y="4299085"/>
            <a:ext cx="2880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27" name="椭圆 26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36573797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 advTm="11589">
        <p14:doors dir="vert"/>
      </p:transition>
    </mc:Choice>
    <mc:Fallback>
      <p:transition spd="slow" advTm="115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5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50"/>
                            </p:stCondLst>
                            <p:childTnLst>
                              <p:par>
                                <p:cTn id="5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50"/>
                            </p:stCondLst>
                            <p:childTnLst>
                              <p:par>
                                <p:cTn id="7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5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5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5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50"/>
                            </p:stCondLst>
                            <p:childTnLst>
                              <p:par>
                                <p:cTn id="10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5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5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1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650"/>
                            </p:stCondLst>
                            <p:childTnLst>
                              <p:par>
                                <p:cTn id="12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15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65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5" grpId="1" animBg="1"/>
      <p:bldP spid="35" grpId="2" animBg="1"/>
      <p:bldP spid="36" grpId="0"/>
      <p:bldP spid="37" grpId="0"/>
      <p:bldP spid="38" grpId="0"/>
      <p:bldP spid="39" grpId="0"/>
      <p:bldP spid="40" grpId="0"/>
      <p:bldP spid="41" grpId="0"/>
      <p:bldP spid="47" grpId="0"/>
      <p:bldP spid="48" grpId="0"/>
      <p:bldP spid="58" grpId="0"/>
      <p:bldP spid="59" grpId="0"/>
      <p:bldP spid="61" grpId="0"/>
      <p:bldP spid="62" grpId="0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cxnSp>
        <p:nvCxnSpPr>
          <p:cNvPr id="15" name="MH_Other_4"/>
          <p:cNvCxnSpPr/>
          <p:nvPr>
            <p:custDataLst>
              <p:tags r:id="rId1"/>
            </p:custDataLst>
          </p:nvPr>
        </p:nvCxnSpPr>
        <p:spPr>
          <a:xfrm>
            <a:off x="4046297" y="2344919"/>
            <a:ext cx="1454275" cy="0"/>
          </a:xfrm>
          <a:prstGeom prst="straightConnector1">
            <a:avLst/>
          </a:prstGeom>
          <a:noFill/>
          <a:ln w="63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6" name="组合 15"/>
          <p:cNvGrpSpPr/>
          <p:nvPr/>
        </p:nvGrpSpPr>
        <p:grpSpPr>
          <a:xfrm>
            <a:off x="5919846" y="1827524"/>
            <a:ext cx="4454239" cy="917895"/>
            <a:chOff x="6041001" y="1937629"/>
            <a:chExt cx="4902769" cy="1010324"/>
          </a:xfrm>
        </p:grpSpPr>
        <p:sp>
          <p:nvSpPr>
            <p:cNvPr id="17" name="MH_Text_2"/>
            <p:cNvSpPr txBox="1">
              <a:spLocks/>
            </p:cNvSpPr>
            <p:nvPr>
              <p:custDataLst>
                <p:tags r:id="rId16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 lnSpcReduction="10000"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生动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MH_SubTitle_2"/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6041002" y="1937629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添加标题文字</a:t>
              </a:r>
            </a:p>
          </p:txBody>
        </p:sp>
      </p:grpSp>
      <p:sp>
        <p:nvSpPr>
          <p:cNvPr id="19" name="MH_Other_1"/>
          <p:cNvSpPr/>
          <p:nvPr>
            <p:custDataLst>
              <p:tags r:id="rId2"/>
            </p:custDataLst>
          </p:nvPr>
        </p:nvSpPr>
        <p:spPr>
          <a:xfrm rot="21439215">
            <a:off x="3373451" y="2872581"/>
            <a:ext cx="899546" cy="911213"/>
          </a:xfrm>
          <a:prstGeom prst="roundRect">
            <a:avLst>
              <a:gd name="adj" fmla="val 18567"/>
            </a:avLst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endParaRPr kumimoji="0" lang="zh-CN" altLang="en-US" sz="6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MH_Other_3"/>
          <p:cNvSpPr/>
          <p:nvPr>
            <p:custDataLst>
              <p:tags r:id="rId3"/>
            </p:custDataLst>
          </p:nvPr>
        </p:nvSpPr>
        <p:spPr>
          <a:xfrm rot="183635">
            <a:off x="3121900" y="1946200"/>
            <a:ext cx="900713" cy="911213"/>
          </a:xfrm>
          <a:prstGeom prst="roundRect">
            <a:avLst>
              <a:gd name="adj" fmla="val 18567"/>
            </a:avLst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4</a:t>
            </a:r>
            <a:endParaRPr kumimoji="0" lang="zh-CN" altLang="en-US" sz="6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MH_Other_1"/>
          <p:cNvSpPr/>
          <p:nvPr>
            <p:custDataLst>
              <p:tags r:id="rId4"/>
            </p:custDataLst>
          </p:nvPr>
        </p:nvSpPr>
        <p:spPr>
          <a:xfrm>
            <a:off x="3034071" y="3817511"/>
            <a:ext cx="899546" cy="911213"/>
          </a:xfrm>
          <a:prstGeom prst="roundRect">
            <a:avLst>
              <a:gd name="adj" fmla="val 18567"/>
            </a:avLst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0" lang="zh-CN" altLang="en-US" sz="6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MH_Other_1"/>
          <p:cNvSpPr/>
          <p:nvPr>
            <p:custDataLst>
              <p:tags r:id="rId5"/>
            </p:custDataLst>
          </p:nvPr>
        </p:nvSpPr>
        <p:spPr>
          <a:xfrm rot="21261977">
            <a:off x="3342639" y="4731119"/>
            <a:ext cx="899546" cy="911213"/>
          </a:xfrm>
          <a:prstGeom prst="roundRect">
            <a:avLst>
              <a:gd name="adj" fmla="val 18567"/>
            </a:avLst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0" lang="zh-CN" altLang="en-US" sz="6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24943" y="2090980"/>
            <a:ext cx="1437324" cy="3606492"/>
            <a:chOff x="1388612" y="1908306"/>
            <a:chExt cx="1582058" cy="3969656"/>
          </a:xfrm>
          <a:solidFill>
            <a:srgbClr val="093B5C"/>
          </a:solidFill>
        </p:grpSpPr>
        <p:sp>
          <p:nvSpPr>
            <p:cNvPr id="26" name="MH_Other_5"/>
            <p:cNvSpPr/>
            <p:nvPr>
              <p:custDataLst>
                <p:tags r:id="rId15"/>
              </p:custDataLst>
            </p:nvPr>
          </p:nvSpPr>
          <p:spPr>
            <a:xfrm>
              <a:off x="1976071" y="1908306"/>
              <a:ext cx="925913" cy="1905127"/>
            </a:xfrm>
            <a:custGeom>
              <a:avLst/>
              <a:gdLst>
                <a:gd name="connsiteX0" fmla="*/ 217182 w 965707"/>
                <a:gd name="connsiteY0" fmla="*/ 0 h 1986527"/>
                <a:gd name="connsiteX1" fmla="*/ 432892 w 965707"/>
                <a:gd name="connsiteY1" fmla="*/ 215710 h 1986527"/>
                <a:gd name="connsiteX2" fmla="*/ 428510 w 965707"/>
                <a:gd name="connsiteY2" fmla="*/ 259183 h 1986527"/>
                <a:gd name="connsiteX3" fmla="*/ 426677 w 965707"/>
                <a:gd name="connsiteY3" fmla="*/ 265085 h 1986527"/>
                <a:gd name="connsiteX4" fmla="*/ 691433 w 965707"/>
                <a:gd name="connsiteY4" fmla="*/ 70895 h 1986527"/>
                <a:gd name="connsiteX5" fmla="*/ 727149 w 965707"/>
                <a:gd name="connsiteY5" fmla="*/ 76387 h 1986527"/>
                <a:gd name="connsiteX6" fmla="*/ 787596 w 965707"/>
                <a:gd name="connsiteY6" fmla="*/ 158799 h 1986527"/>
                <a:gd name="connsiteX7" fmla="*/ 782104 w 965707"/>
                <a:gd name="connsiteY7" fmla="*/ 194515 h 1986527"/>
                <a:gd name="connsiteX8" fmla="*/ 453481 w 965707"/>
                <a:gd name="connsiteY8" fmla="*/ 435549 h 1986527"/>
                <a:gd name="connsiteX9" fmla="*/ 874061 w 965707"/>
                <a:gd name="connsiteY9" fmla="*/ 181449 h 1986527"/>
                <a:gd name="connsiteX10" fmla="*/ 909154 w 965707"/>
                <a:gd name="connsiteY10" fmla="*/ 190109 h 1986527"/>
                <a:gd name="connsiteX11" fmla="*/ 962021 w 965707"/>
                <a:gd name="connsiteY11" fmla="*/ 277611 h 1986527"/>
                <a:gd name="connsiteX12" fmla="*/ 953361 w 965707"/>
                <a:gd name="connsiteY12" fmla="*/ 312705 h 1986527"/>
                <a:gd name="connsiteX13" fmla="*/ 384793 w 965707"/>
                <a:gd name="connsiteY13" fmla="*/ 656215 h 1986527"/>
                <a:gd name="connsiteX14" fmla="*/ 384793 w 965707"/>
                <a:gd name="connsiteY14" fmla="*/ 1131649 h 1986527"/>
                <a:gd name="connsiteX15" fmla="*/ 381842 w 965707"/>
                <a:gd name="connsiteY15" fmla="*/ 1146266 h 1986527"/>
                <a:gd name="connsiteX16" fmla="*/ 387708 w 965707"/>
                <a:gd name="connsiteY16" fmla="*/ 1152370 h 1986527"/>
                <a:gd name="connsiteX17" fmla="*/ 442440 w 965707"/>
                <a:gd name="connsiteY17" fmla="*/ 1292303 h 1986527"/>
                <a:gd name="connsiteX18" fmla="*/ 445419 w 965707"/>
                <a:gd name="connsiteY18" fmla="*/ 1293537 h 1986527"/>
                <a:gd name="connsiteX19" fmla="*/ 453847 w 965707"/>
                <a:gd name="connsiteY19" fmla="*/ 1313884 h 1986527"/>
                <a:gd name="connsiteX20" fmla="*/ 453847 w 965707"/>
                <a:gd name="connsiteY20" fmla="*/ 1951177 h 1986527"/>
                <a:gd name="connsiteX21" fmla="*/ 425072 w 965707"/>
                <a:gd name="connsiteY21" fmla="*/ 1979952 h 1986527"/>
                <a:gd name="connsiteX22" fmla="*/ 309975 w 965707"/>
                <a:gd name="connsiteY22" fmla="*/ 1979952 h 1986527"/>
                <a:gd name="connsiteX23" fmla="*/ 281200 w 965707"/>
                <a:gd name="connsiteY23" fmla="*/ 1951177 h 1986527"/>
                <a:gd name="connsiteX24" fmla="*/ 281200 w 965707"/>
                <a:gd name="connsiteY24" fmla="*/ 1342234 h 1986527"/>
                <a:gd name="connsiteX25" fmla="*/ 230924 w 965707"/>
                <a:gd name="connsiteY25" fmla="*/ 1213693 h 1986527"/>
                <a:gd name="connsiteX26" fmla="*/ 227782 w 965707"/>
                <a:gd name="connsiteY26" fmla="*/ 1195782 h 1986527"/>
                <a:gd name="connsiteX27" fmla="*/ 172672 w 965707"/>
                <a:gd name="connsiteY27" fmla="*/ 1195782 h 1986527"/>
                <a:gd name="connsiteX28" fmla="*/ 172672 w 965707"/>
                <a:gd name="connsiteY28" fmla="*/ 1958468 h 1986527"/>
                <a:gd name="connsiteX29" fmla="*/ 144613 w 965707"/>
                <a:gd name="connsiteY29" fmla="*/ 1986527 h 1986527"/>
                <a:gd name="connsiteX30" fmla="*/ 32381 w 965707"/>
                <a:gd name="connsiteY30" fmla="*/ 1986527 h 1986527"/>
                <a:gd name="connsiteX31" fmla="*/ 4322 w 965707"/>
                <a:gd name="connsiteY31" fmla="*/ 1958468 h 1986527"/>
                <a:gd name="connsiteX32" fmla="*/ 4322 w 965707"/>
                <a:gd name="connsiteY32" fmla="*/ 1169537 h 1986527"/>
                <a:gd name="connsiteX33" fmla="*/ 7911 w 965707"/>
                <a:gd name="connsiteY33" fmla="*/ 1160872 h 1986527"/>
                <a:gd name="connsiteX34" fmla="*/ 5040 w 965707"/>
                <a:gd name="connsiteY34" fmla="*/ 1156613 h 1986527"/>
                <a:gd name="connsiteX35" fmla="*/ 0 w 965707"/>
                <a:gd name="connsiteY35" fmla="*/ 1131649 h 1986527"/>
                <a:gd name="connsiteX36" fmla="*/ 0 w 965707"/>
                <a:gd name="connsiteY36" fmla="*/ 514378 h 1986527"/>
                <a:gd name="connsiteX37" fmla="*/ 64133 w 965707"/>
                <a:gd name="connsiteY37" fmla="*/ 450245 h 1986527"/>
                <a:gd name="connsiteX38" fmla="*/ 174233 w 965707"/>
                <a:gd name="connsiteY38" fmla="*/ 450245 h 1986527"/>
                <a:gd name="connsiteX39" fmla="*/ 203629 w 965707"/>
                <a:gd name="connsiteY39" fmla="*/ 428684 h 1986527"/>
                <a:gd name="connsiteX40" fmla="*/ 133218 w 965707"/>
                <a:gd name="connsiteY40" fmla="*/ 414469 h 1986527"/>
                <a:gd name="connsiteX41" fmla="*/ 1472 w 965707"/>
                <a:gd name="connsiteY41" fmla="*/ 215710 h 1986527"/>
                <a:gd name="connsiteX42" fmla="*/ 217182 w 965707"/>
                <a:gd name="connsiteY42" fmla="*/ 0 h 198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65707" h="1986527">
                  <a:moveTo>
                    <a:pt x="217182" y="0"/>
                  </a:moveTo>
                  <a:cubicBezTo>
                    <a:pt x="336315" y="0"/>
                    <a:pt x="432892" y="96577"/>
                    <a:pt x="432892" y="215710"/>
                  </a:cubicBezTo>
                  <a:cubicBezTo>
                    <a:pt x="432892" y="230602"/>
                    <a:pt x="431383" y="245141"/>
                    <a:pt x="428510" y="259183"/>
                  </a:cubicBezTo>
                  <a:lnTo>
                    <a:pt x="426677" y="265085"/>
                  </a:lnTo>
                  <a:lnTo>
                    <a:pt x="691433" y="70895"/>
                  </a:lnTo>
                  <a:cubicBezTo>
                    <a:pt x="702812" y="62549"/>
                    <a:pt x="718803" y="65008"/>
                    <a:pt x="727149" y="76387"/>
                  </a:cubicBezTo>
                  <a:lnTo>
                    <a:pt x="787596" y="158799"/>
                  </a:lnTo>
                  <a:cubicBezTo>
                    <a:pt x="795942" y="170178"/>
                    <a:pt x="793483" y="186169"/>
                    <a:pt x="782104" y="194515"/>
                  </a:cubicBezTo>
                  <a:lnTo>
                    <a:pt x="453481" y="435549"/>
                  </a:lnTo>
                  <a:lnTo>
                    <a:pt x="874061" y="181449"/>
                  </a:lnTo>
                  <a:cubicBezTo>
                    <a:pt x="886143" y="174150"/>
                    <a:pt x="901855" y="178027"/>
                    <a:pt x="909154" y="190109"/>
                  </a:cubicBezTo>
                  <a:lnTo>
                    <a:pt x="962021" y="277611"/>
                  </a:lnTo>
                  <a:cubicBezTo>
                    <a:pt x="969320" y="289694"/>
                    <a:pt x="965443" y="305405"/>
                    <a:pt x="953361" y="312705"/>
                  </a:cubicBezTo>
                  <a:lnTo>
                    <a:pt x="384793" y="656215"/>
                  </a:lnTo>
                  <a:lnTo>
                    <a:pt x="384793" y="1131649"/>
                  </a:lnTo>
                  <a:lnTo>
                    <a:pt x="381842" y="1146266"/>
                  </a:lnTo>
                  <a:lnTo>
                    <a:pt x="387708" y="1152370"/>
                  </a:lnTo>
                  <a:lnTo>
                    <a:pt x="442440" y="1292303"/>
                  </a:lnTo>
                  <a:lnTo>
                    <a:pt x="445419" y="1293537"/>
                  </a:lnTo>
                  <a:cubicBezTo>
                    <a:pt x="450626" y="1298744"/>
                    <a:pt x="453847" y="1305938"/>
                    <a:pt x="453847" y="1313884"/>
                  </a:cubicBezTo>
                  <a:lnTo>
                    <a:pt x="453847" y="1951177"/>
                  </a:lnTo>
                  <a:cubicBezTo>
                    <a:pt x="453847" y="1967069"/>
                    <a:pt x="440964" y="1979952"/>
                    <a:pt x="425072" y="1979952"/>
                  </a:cubicBezTo>
                  <a:lnTo>
                    <a:pt x="309975" y="1979952"/>
                  </a:lnTo>
                  <a:cubicBezTo>
                    <a:pt x="294083" y="1979952"/>
                    <a:pt x="281200" y="1967069"/>
                    <a:pt x="281200" y="1951177"/>
                  </a:cubicBezTo>
                  <a:lnTo>
                    <a:pt x="281200" y="1342234"/>
                  </a:lnTo>
                  <a:lnTo>
                    <a:pt x="230924" y="1213693"/>
                  </a:lnTo>
                  <a:lnTo>
                    <a:pt x="227782" y="1195782"/>
                  </a:lnTo>
                  <a:lnTo>
                    <a:pt x="172672" y="1195782"/>
                  </a:lnTo>
                  <a:lnTo>
                    <a:pt x="172672" y="1958468"/>
                  </a:lnTo>
                  <a:cubicBezTo>
                    <a:pt x="172672" y="1973965"/>
                    <a:pt x="160110" y="1986527"/>
                    <a:pt x="144613" y="1986527"/>
                  </a:cubicBezTo>
                  <a:lnTo>
                    <a:pt x="32381" y="1986527"/>
                  </a:lnTo>
                  <a:cubicBezTo>
                    <a:pt x="16884" y="1986527"/>
                    <a:pt x="4322" y="1973965"/>
                    <a:pt x="4322" y="1958468"/>
                  </a:cubicBezTo>
                  <a:lnTo>
                    <a:pt x="4322" y="1169537"/>
                  </a:lnTo>
                  <a:lnTo>
                    <a:pt x="7911" y="1160872"/>
                  </a:lnTo>
                  <a:lnTo>
                    <a:pt x="5040" y="1156613"/>
                  </a:lnTo>
                  <a:cubicBezTo>
                    <a:pt x="1795" y="1148940"/>
                    <a:pt x="0" y="1140504"/>
                    <a:pt x="0" y="1131649"/>
                  </a:cubicBezTo>
                  <a:lnTo>
                    <a:pt x="0" y="514378"/>
                  </a:lnTo>
                  <a:cubicBezTo>
                    <a:pt x="0" y="478958"/>
                    <a:pt x="28713" y="450245"/>
                    <a:pt x="64133" y="450245"/>
                  </a:cubicBezTo>
                  <a:lnTo>
                    <a:pt x="174233" y="450245"/>
                  </a:lnTo>
                  <a:lnTo>
                    <a:pt x="203629" y="428684"/>
                  </a:lnTo>
                  <a:lnTo>
                    <a:pt x="133218" y="414469"/>
                  </a:lnTo>
                  <a:cubicBezTo>
                    <a:pt x="55797" y="381722"/>
                    <a:pt x="1472" y="305060"/>
                    <a:pt x="1472" y="215710"/>
                  </a:cubicBezTo>
                  <a:cubicBezTo>
                    <a:pt x="1472" y="96577"/>
                    <a:pt x="98049" y="0"/>
                    <a:pt x="21718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梯形 26"/>
            <p:cNvSpPr/>
            <p:nvPr/>
          </p:nvSpPr>
          <p:spPr>
            <a:xfrm>
              <a:off x="1388612" y="3818963"/>
              <a:ext cx="1582058" cy="2058999"/>
            </a:xfrm>
            <a:prstGeom prst="trapezoid">
              <a:avLst>
                <a:gd name="adj" fmla="val 32339"/>
              </a:avLst>
            </a:prstGeom>
            <a:grpFill/>
            <a:ln w="12700" cap="flat" cmpd="sng" algn="ctr">
              <a:solidFill>
                <a:srgbClr val="B2B2B2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8" name="MH_Other_4"/>
          <p:cNvCxnSpPr/>
          <p:nvPr>
            <p:custDataLst>
              <p:tags r:id="rId6"/>
            </p:custDataLst>
          </p:nvPr>
        </p:nvCxnSpPr>
        <p:spPr>
          <a:xfrm>
            <a:off x="4284740" y="3278830"/>
            <a:ext cx="1215832" cy="0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MH_Other_4"/>
          <p:cNvCxnSpPr/>
          <p:nvPr>
            <p:custDataLst>
              <p:tags r:id="rId7"/>
            </p:custDataLst>
          </p:nvPr>
        </p:nvCxnSpPr>
        <p:spPr>
          <a:xfrm>
            <a:off x="3933618" y="4212742"/>
            <a:ext cx="1566953" cy="0"/>
          </a:xfrm>
          <a:prstGeom prst="straightConnector1">
            <a:avLst/>
          </a:prstGeom>
          <a:noFill/>
          <a:ln w="63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MH_Other_4"/>
          <p:cNvCxnSpPr/>
          <p:nvPr>
            <p:custDataLst>
              <p:tags r:id="rId8"/>
            </p:custDataLst>
          </p:nvPr>
        </p:nvCxnSpPr>
        <p:spPr>
          <a:xfrm>
            <a:off x="4284740" y="5146653"/>
            <a:ext cx="1215832" cy="0"/>
          </a:xfrm>
          <a:prstGeom prst="straightConnector1">
            <a:avLst/>
          </a:prstGeom>
          <a:noFill/>
          <a:ln w="63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4" name="组合 33"/>
          <p:cNvGrpSpPr/>
          <p:nvPr/>
        </p:nvGrpSpPr>
        <p:grpSpPr>
          <a:xfrm>
            <a:off x="5919846" y="2816251"/>
            <a:ext cx="4454239" cy="904708"/>
            <a:chOff x="6041001" y="1952143"/>
            <a:chExt cx="4902769" cy="995810"/>
          </a:xfrm>
        </p:grpSpPr>
        <p:sp>
          <p:nvSpPr>
            <p:cNvPr id="35" name="MH_Text_2"/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 lnSpcReduction="10000"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生动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MH_SubTitle_2"/>
            <p:cNvSpPr txBox="1">
              <a:spLocks/>
            </p:cNvSpPr>
            <p:nvPr>
              <p:custDataLst>
                <p:tags r:id="rId14"/>
              </p:custDataLst>
            </p:nvPr>
          </p:nvSpPr>
          <p:spPr>
            <a:xfrm>
              <a:off x="6041002" y="195214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添加标题文字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919846" y="3791792"/>
            <a:ext cx="4454239" cy="904708"/>
            <a:chOff x="6041001" y="1952143"/>
            <a:chExt cx="4902769" cy="995810"/>
          </a:xfrm>
        </p:grpSpPr>
        <p:sp>
          <p:nvSpPr>
            <p:cNvPr id="38" name="MH_Text_2"/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 lnSpcReduction="10000"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生动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MH_SubTitle_2"/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6041002" y="195214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添加标题文字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919846" y="4780520"/>
            <a:ext cx="4454239" cy="891522"/>
            <a:chOff x="6041001" y="1966657"/>
            <a:chExt cx="4902769" cy="981296"/>
          </a:xfrm>
        </p:grpSpPr>
        <p:sp>
          <p:nvSpPr>
            <p:cNvPr id="41" name="MH_Text_2"/>
            <p:cNvSpPr txBox="1"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 lnSpcReduction="10000"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此处添加详细文本描述，建议与标题相关并符合整体语言风格，语言描述尽量简洁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生动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MH_SubTitle_2"/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6041002" y="1966657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添加标题文字</a:t>
              </a:r>
            </a:p>
          </p:txBody>
        </p:sp>
      </p:grpSp>
      <p:sp>
        <p:nvSpPr>
          <p:cNvPr id="43" name="椭圆 42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4794110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2528">
        <p:blinds dir="vert"/>
      </p:transition>
    </mc:Choice>
    <mc:Fallback>
      <p:transition spd="slow" advTm="2528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2759275" y="2080188"/>
            <a:ext cx="2239580" cy="12135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71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203661" y="2080188"/>
            <a:ext cx="2239580" cy="12135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71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052379" y="3868349"/>
            <a:ext cx="2239580" cy="12135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71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563934" y="3868349"/>
            <a:ext cx="2239580" cy="12135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71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190500" dist="63500" dir="138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405533" y="1904722"/>
            <a:ext cx="1735513" cy="1538171"/>
            <a:chOff x="452114" y="1509685"/>
            <a:chExt cx="2297059" cy="2035865"/>
          </a:xfrm>
        </p:grpSpPr>
        <p:grpSp>
          <p:nvGrpSpPr>
            <p:cNvPr id="53" name="组合 52"/>
            <p:cNvGrpSpPr/>
            <p:nvPr/>
          </p:nvGrpSpPr>
          <p:grpSpPr>
            <a:xfrm>
              <a:off x="452114" y="1509685"/>
              <a:ext cx="2297059" cy="2035865"/>
              <a:chOff x="1529861" y="1829264"/>
              <a:chExt cx="2452453" cy="2173589"/>
            </a:xfrm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>
                <a:off x="1529861" y="1829264"/>
                <a:ext cx="2452453" cy="2173589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85000"/>
                    </a:sys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5"/>
              <p:cNvSpPr>
                <a:spLocks/>
              </p:cNvSpPr>
              <p:nvPr/>
            </p:nvSpPr>
            <p:spPr bwMode="auto">
              <a:xfrm>
                <a:off x="1688672" y="1966891"/>
                <a:ext cx="2130210" cy="1887988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93B5C"/>
              </a:solidFill>
              <a:ln w="19050">
                <a:noFill/>
              </a:ln>
              <a:effectLst>
                <a:softEdge rad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4" name="文本框 71"/>
            <p:cNvSpPr txBox="1"/>
            <p:nvPr/>
          </p:nvSpPr>
          <p:spPr>
            <a:xfrm>
              <a:off x="974167" y="2096529"/>
              <a:ext cx="1418059" cy="3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  <p:sp>
          <p:nvSpPr>
            <p:cNvPr id="55" name="文本框 72"/>
            <p:cNvSpPr txBox="1"/>
            <p:nvPr/>
          </p:nvSpPr>
          <p:spPr>
            <a:xfrm>
              <a:off x="852803" y="2443748"/>
              <a:ext cx="1539423" cy="48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r>
                <a:rPr kumimoji="0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说明详情</a:t>
              </a:r>
              <a:endParaRPr kumimoji="0" lang="en-US" altLang="zh-CN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</a:t>
              </a:r>
              <a:r>
                <a:rPr kumimoji="0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详情</a:t>
              </a:r>
              <a:endPara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Group 909"/>
            <p:cNvGrpSpPr>
              <a:grpSpLocks noChangeAspect="1"/>
            </p:cNvGrpSpPr>
            <p:nvPr/>
          </p:nvGrpSpPr>
          <p:grpSpPr bwMode="auto">
            <a:xfrm>
              <a:off x="1783249" y="1747263"/>
              <a:ext cx="321515" cy="274198"/>
              <a:chOff x="6090" y="1175"/>
              <a:chExt cx="265" cy="226"/>
            </a:xfrm>
            <a:solidFill>
              <a:sysClr val="window" lastClr="FFFFFF"/>
            </a:solidFill>
            <a:effectLst/>
          </p:grpSpPr>
          <p:sp>
            <p:nvSpPr>
              <p:cNvPr id="57" name="Freeform 910"/>
              <p:cNvSpPr>
                <a:spLocks/>
              </p:cNvSpPr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Freeform 911"/>
              <p:cNvSpPr>
                <a:spLocks/>
              </p:cNvSpPr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Freeform 912"/>
              <p:cNvSpPr>
                <a:spLocks/>
              </p:cNvSpPr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Freeform 913"/>
              <p:cNvSpPr>
                <a:spLocks/>
              </p:cNvSpPr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3952556" y="3712676"/>
            <a:ext cx="1735513" cy="1538171"/>
            <a:chOff x="3823257" y="3902623"/>
            <a:chExt cx="2297059" cy="2035865"/>
          </a:xfrm>
        </p:grpSpPr>
        <p:grpSp>
          <p:nvGrpSpPr>
            <p:cNvPr id="64" name="组合 63"/>
            <p:cNvGrpSpPr/>
            <p:nvPr/>
          </p:nvGrpSpPr>
          <p:grpSpPr>
            <a:xfrm>
              <a:off x="3823257" y="3902623"/>
              <a:ext cx="2297059" cy="2035865"/>
              <a:chOff x="1529861" y="1829264"/>
              <a:chExt cx="2452453" cy="2173589"/>
            </a:xfrm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1529861" y="1829264"/>
                <a:ext cx="2452453" cy="2173589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85000"/>
                    </a:sys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5"/>
              <p:cNvSpPr>
                <a:spLocks/>
              </p:cNvSpPr>
              <p:nvPr/>
            </p:nvSpPr>
            <p:spPr bwMode="auto">
              <a:xfrm>
                <a:off x="1688672" y="1966891"/>
                <a:ext cx="2130210" cy="1887988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93B5C"/>
              </a:solidFill>
              <a:ln w="19050">
                <a:noFill/>
              </a:ln>
              <a:effectLst>
                <a:softEdge rad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5" name="文本框 79"/>
            <p:cNvSpPr txBox="1"/>
            <p:nvPr/>
          </p:nvSpPr>
          <p:spPr>
            <a:xfrm>
              <a:off x="4367897" y="4509914"/>
              <a:ext cx="1599341" cy="3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  <p:grpSp>
          <p:nvGrpSpPr>
            <p:cNvPr id="66" name="Group 46"/>
            <p:cNvGrpSpPr>
              <a:grpSpLocks noChangeAspect="1"/>
            </p:cNvGrpSpPr>
            <p:nvPr/>
          </p:nvGrpSpPr>
          <p:grpSpPr bwMode="auto">
            <a:xfrm>
              <a:off x="5080879" y="4129663"/>
              <a:ext cx="466721" cy="288952"/>
              <a:chOff x="3098" y="1701"/>
              <a:chExt cx="1486" cy="920"/>
            </a:xfrm>
            <a:solidFill>
              <a:sysClr val="window" lastClr="FFFFFF"/>
            </a:solidFill>
          </p:grpSpPr>
          <p:sp>
            <p:nvSpPr>
              <p:cNvPr id="68" name="Freeform 47"/>
              <p:cNvSpPr>
                <a:spLocks/>
              </p:cNvSpPr>
              <p:nvPr/>
            </p:nvSpPr>
            <p:spPr bwMode="auto">
              <a:xfrm>
                <a:off x="3468" y="1701"/>
                <a:ext cx="746" cy="920"/>
              </a:xfrm>
              <a:custGeom>
                <a:avLst/>
                <a:gdLst>
                  <a:gd name="T0" fmla="*/ 157 w 314"/>
                  <a:gd name="T1" fmla="*/ 0 h 386"/>
                  <a:gd name="T2" fmla="*/ 68 w 314"/>
                  <a:gd name="T3" fmla="*/ 89 h 386"/>
                  <a:gd name="T4" fmla="*/ 127 w 314"/>
                  <a:gd name="T5" fmla="*/ 172 h 386"/>
                  <a:gd name="T6" fmla="*/ 103 w 314"/>
                  <a:gd name="T7" fmla="*/ 172 h 386"/>
                  <a:gd name="T8" fmla="*/ 16 w 314"/>
                  <a:gd name="T9" fmla="*/ 320 h 386"/>
                  <a:gd name="T10" fmla="*/ 28 w 314"/>
                  <a:gd name="T11" fmla="*/ 386 h 386"/>
                  <a:gd name="T12" fmla="*/ 132 w 314"/>
                  <a:gd name="T13" fmla="*/ 386 h 386"/>
                  <a:gd name="T14" fmla="*/ 154 w 314"/>
                  <a:gd name="T15" fmla="*/ 203 h 386"/>
                  <a:gd name="T16" fmla="*/ 132 w 314"/>
                  <a:gd name="T17" fmla="*/ 180 h 386"/>
                  <a:gd name="T18" fmla="*/ 182 w 314"/>
                  <a:gd name="T19" fmla="*/ 180 h 386"/>
                  <a:gd name="T20" fmla="*/ 160 w 314"/>
                  <a:gd name="T21" fmla="*/ 203 h 386"/>
                  <a:gd name="T22" fmla="*/ 182 w 314"/>
                  <a:gd name="T23" fmla="*/ 386 h 386"/>
                  <a:gd name="T24" fmla="*/ 286 w 314"/>
                  <a:gd name="T25" fmla="*/ 386 h 386"/>
                  <a:gd name="T26" fmla="*/ 298 w 314"/>
                  <a:gd name="T27" fmla="*/ 320 h 386"/>
                  <a:gd name="T28" fmla="*/ 211 w 314"/>
                  <a:gd name="T29" fmla="*/ 172 h 386"/>
                  <a:gd name="T30" fmla="*/ 187 w 314"/>
                  <a:gd name="T31" fmla="*/ 172 h 386"/>
                  <a:gd name="T32" fmla="*/ 246 w 314"/>
                  <a:gd name="T33" fmla="*/ 89 h 386"/>
                  <a:gd name="T34" fmla="*/ 157 w 314"/>
                  <a:gd name="T3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4" h="386">
                    <a:moveTo>
                      <a:pt x="157" y="0"/>
                    </a:moveTo>
                    <a:cubicBezTo>
                      <a:pt x="108" y="0"/>
                      <a:pt x="68" y="40"/>
                      <a:pt x="68" y="89"/>
                    </a:cubicBezTo>
                    <a:cubicBezTo>
                      <a:pt x="68" y="127"/>
                      <a:pt x="93" y="160"/>
                      <a:pt x="127" y="172"/>
                    </a:cubicBezTo>
                    <a:cubicBezTo>
                      <a:pt x="103" y="172"/>
                      <a:pt x="103" y="172"/>
                      <a:pt x="103" y="172"/>
                    </a:cubicBezTo>
                    <a:cubicBezTo>
                      <a:pt x="55" y="172"/>
                      <a:pt x="26" y="291"/>
                      <a:pt x="16" y="320"/>
                    </a:cubicBezTo>
                    <a:cubicBezTo>
                      <a:pt x="0" y="363"/>
                      <a:pt x="28" y="386"/>
                      <a:pt x="28" y="386"/>
                    </a:cubicBezTo>
                    <a:cubicBezTo>
                      <a:pt x="132" y="386"/>
                      <a:pt x="132" y="386"/>
                      <a:pt x="132" y="386"/>
                    </a:cubicBezTo>
                    <a:cubicBezTo>
                      <a:pt x="154" y="203"/>
                      <a:pt x="154" y="203"/>
                      <a:pt x="154" y="203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82" y="180"/>
                      <a:pt x="182" y="180"/>
                      <a:pt x="182" y="180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82" y="386"/>
                      <a:pt x="182" y="386"/>
                      <a:pt x="182" y="386"/>
                    </a:cubicBezTo>
                    <a:cubicBezTo>
                      <a:pt x="286" y="386"/>
                      <a:pt x="286" y="386"/>
                      <a:pt x="286" y="386"/>
                    </a:cubicBezTo>
                    <a:cubicBezTo>
                      <a:pt x="286" y="386"/>
                      <a:pt x="314" y="363"/>
                      <a:pt x="298" y="320"/>
                    </a:cubicBezTo>
                    <a:cubicBezTo>
                      <a:pt x="288" y="291"/>
                      <a:pt x="259" y="172"/>
                      <a:pt x="211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221" y="160"/>
                      <a:pt x="246" y="127"/>
                      <a:pt x="246" y="89"/>
                    </a:cubicBezTo>
                    <a:cubicBezTo>
                      <a:pt x="246" y="40"/>
                      <a:pt x="206" y="0"/>
                      <a:pt x="1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" name="Freeform 48"/>
              <p:cNvSpPr>
                <a:spLocks/>
              </p:cNvSpPr>
              <p:nvPr/>
            </p:nvSpPr>
            <p:spPr bwMode="auto">
              <a:xfrm>
                <a:off x="3098" y="1871"/>
                <a:ext cx="475" cy="750"/>
              </a:xfrm>
              <a:custGeom>
                <a:avLst/>
                <a:gdLst>
                  <a:gd name="T0" fmla="*/ 128 w 200"/>
                  <a:gd name="T1" fmla="*/ 0 h 315"/>
                  <a:gd name="T2" fmla="*/ 55 w 200"/>
                  <a:gd name="T3" fmla="*/ 73 h 315"/>
                  <a:gd name="T4" fmla="*/ 103 w 200"/>
                  <a:gd name="T5" fmla="*/ 141 h 315"/>
                  <a:gd name="T6" fmla="*/ 84 w 200"/>
                  <a:gd name="T7" fmla="*/ 141 h 315"/>
                  <a:gd name="T8" fmla="*/ 13 w 200"/>
                  <a:gd name="T9" fmla="*/ 261 h 315"/>
                  <a:gd name="T10" fmla="*/ 23 w 200"/>
                  <a:gd name="T11" fmla="*/ 315 h 315"/>
                  <a:gd name="T12" fmla="*/ 108 w 200"/>
                  <a:gd name="T13" fmla="*/ 315 h 315"/>
                  <a:gd name="T14" fmla="*/ 126 w 200"/>
                  <a:gd name="T15" fmla="*/ 166 h 315"/>
                  <a:gd name="T16" fmla="*/ 107 w 200"/>
                  <a:gd name="T17" fmla="*/ 147 h 315"/>
                  <a:gd name="T18" fmla="*/ 149 w 200"/>
                  <a:gd name="T19" fmla="*/ 147 h 315"/>
                  <a:gd name="T20" fmla="*/ 130 w 200"/>
                  <a:gd name="T21" fmla="*/ 166 h 315"/>
                  <a:gd name="T22" fmla="*/ 148 w 200"/>
                  <a:gd name="T23" fmla="*/ 315 h 315"/>
                  <a:gd name="T24" fmla="*/ 168 w 200"/>
                  <a:gd name="T25" fmla="*/ 315 h 315"/>
                  <a:gd name="T26" fmla="*/ 161 w 200"/>
                  <a:gd name="T27" fmla="*/ 245 h 315"/>
                  <a:gd name="T28" fmla="*/ 166 w 200"/>
                  <a:gd name="T29" fmla="*/ 228 h 315"/>
                  <a:gd name="T30" fmla="*/ 194 w 200"/>
                  <a:gd name="T31" fmla="*/ 152 h 315"/>
                  <a:gd name="T32" fmla="*/ 172 w 200"/>
                  <a:gd name="T33" fmla="*/ 141 h 315"/>
                  <a:gd name="T34" fmla="*/ 152 w 200"/>
                  <a:gd name="T35" fmla="*/ 141 h 315"/>
                  <a:gd name="T36" fmla="*/ 200 w 200"/>
                  <a:gd name="T37" fmla="*/ 73 h 315"/>
                  <a:gd name="T38" fmla="*/ 128 w 200"/>
                  <a:gd name="T3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" h="315">
                    <a:moveTo>
                      <a:pt x="128" y="0"/>
                    </a:moveTo>
                    <a:cubicBezTo>
                      <a:pt x="88" y="0"/>
                      <a:pt x="55" y="33"/>
                      <a:pt x="55" y="73"/>
                    </a:cubicBezTo>
                    <a:cubicBezTo>
                      <a:pt x="55" y="104"/>
                      <a:pt x="76" y="131"/>
                      <a:pt x="103" y="141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45" y="141"/>
                      <a:pt x="21" y="238"/>
                      <a:pt x="13" y="261"/>
                    </a:cubicBezTo>
                    <a:cubicBezTo>
                      <a:pt x="0" y="296"/>
                      <a:pt x="23" y="315"/>
                      <a:pt x="23" y="315"/>
                    </a:cubicBezTo>
                    <a:cubicBezTo>
                      <a:pt x="108" y="315"/>
                      <a:pt x="108" y="315"/>
                      <a:pt x="108" y="315"/>
                    </a:cubicBez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07" y="147"/>
                      <a:pt x="107" y="147"/>
                      <a:pt x="107" y="147"/>
                    </a:cubicBezTo>
                    <a:cubicBezTo>
                      <a:pt x="149" y="147"/>
                      <a:pt x="149" y="147"/>
                      <a:pt x="149" y="14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48" y="315"/>
                      <a:pt x="148" y="315"/>
                      <a:pt x="148" y="315"/>
                    </a:cubicBezTo>
                    <a:cubicBezTo>
                      <a:pt x="168" y="315"/>
                      <a:pt x="168" y="315"/>
                      <a:pt x="168" y="315"/>
                    </a:cubicBezTo>
                    <a:cubicBezTo>
                      <a:pt x="160" y="303"/>
                      <a:pt x="149" y="279"/>
                      <a:pt x="161" y="245"/>
                    </a:cubicBezTo>
                    <a:cubicBezTo>
                      <a:pt x="162" y="241"/>
                      <a:pt x="164" y="235"/>
                      <a:pt x="166" y="228"/>
                    </a:cubicBezTo>
                    <a:cubicBezTo>
                      <a:pt x="173" y="207"/>
                      <a:pt x="182" y="178"/>
                      <a:pt x="194" y="152"/>
                    </a:cubicBezTo>
                    <a:cubicBezTo>
                      <a:pt x="188" y="145"/>
                      <a:pt x="180" y="141"/>
                      <a:pt x="172" y="141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80" y="131"/>
                      <a:pt x="200" y="104"/>
                      <a:pt x="200" y="73"/>
                    </a:cubicBezTo>
                    <a:cubicBezTo>
                      <a:pt x="200" y="33"/>
                      <a:pt x="168" y="0"/>
                      <a:pt x="1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" name="Freeform 49"/>
              <p:cNvSpPr>
                <a:spLocks/>
              </p:cNvSpPr>
              <p:nvPr/>
            </p:nvSpPr>
            <p:spPr bwMode="auto">
              <a:xfrm>
                <a:off x="4110" y="1871"/>
                <a:ext cx="474" cy="750"/>
              </a:xfrm>
              <a:custGeom>
                <a:avLst/>
                <a:gdLst>
                  <a:gd name="T0" fmla="*/ 72 w 200"/>
                  <a:gd name="T1" fmla="*/ 0 h 315"/>
                  <a:gd name="T2" fmla="*/ 0 w 200"/>
                  <a:gd name="T3" fmla="*/ 73 h 315"/>
                  <a:gd name="T4" fmla="*/ 48 w 200"/>
                  <a:gd name="T5" fmla="*/ 141 h 315"/>
                  <a:gd name="T6" fmla="*/ 28 w 200"/>
                  <a:gd name="T7" fmla="*/ 141 h 315"/>
                  <a:gd name="T8" fmla="*/ 6 w 200"/>
                  <a:gd name="T9" fmla="*/ 152 h 315"/>
                  <a:gd name="T10" fmla="*/ 34 w 200"/>
                  <a:gd name="T11" fmla="*/ 228 h 315"/>
                  <a:gd name="T12" fmla="*/ 39 w 200"/>
                  <a:gd name="T13" fmla="*/ 245 h 315"/>
                  <a:gd name="T14" fmla="*/ 32 w 200"/>
                  <a:gd name="T15" fmla="*/ 315 h 315"/>
                  <a:gd name="T16" fmla="*/ 52 w 200"/>
                  <a:gd name="T17" fmla="*/ 315 h 315"/>
                  <a:gd name="T18" fmla="*/ 70 w 200"/>
                  <a:gd name="T19" fmla="*/ 166 h 315"/>
                  <a:gd name="T20" fmla="*/ 52 w 200"/>
                  <a:gd name="T21" fmla="*/ 147 h 315"/>
                  <a:gd name="T22" fmla="*/ 93 w 200"/>
                  <a:gd name="T23" fmla="*/ 147 h 315"/>
                  <a:gd name="T24" fmla="*/ 74 w 200"/>
                  <a:gd name="T25" fmla="*/ 166 h 315"/>
                  <a:gd name="T26" fmla="*/ 92 w 200"/>
                  <a:gd name="T27" fmla="*/ 315 h 315"/>
                  <a:gd name="T28" fmla="*/ 178 w 200"/>
                  <a:gd name="T29" fmla="*/ 315 h 315"/>
                  <a:gd name="T30" fmla="*/ 187 w 200"/>
                  <a:gd name="T31" fmla="*/ 261 h 315"/>
                  <a:gd name="T32" fmla="*/ 116 w 200"/>
                  <a:gd name="T33" fmla="*/ 141 h 315"/>
                  <a:gd name="T34" fmla="*/ 97 w 200"/>
                  <a:gd name="T35" fmla="*/ 141 h 315"/>
                  <a:gd name="T36" fmla="*/ 145 w 200"/>
                  <a:gd name="T37" fmla="*/ 73 h 315"/>
                  <a:gd name="T38" fmla="*/ 72 w 200"/>
                  <a:gd name="T3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" h="315">
                    <a:moveTo>
                      <a:pt x="72" y="0"/>
                    </a:moveTo>
                    <a:cubicBezTo>
                      <a:pt x="32" y="0"/>
                      <a:pt x="0" y="33"/>
                      <a:pt x="0" y="73"/>
                    </a:cubicBezTo>
                    <a:cubicBezTo>
                      <a:pt x="0" y="104"/>
                      <a:pt x="20" y="131"/>
                      <a:pt x="48" y="141"/>
                    </a:cubicBezTo>
                    <a:cubicBezTo>
                      <a:pt x="28" y="141"/>
                      <a:pt x="28" y="141"/>
                      <a:pt x="28" y="141"/>
                    </a:cubicBezTo>
                    <a:cubicBezTo>
                      <a:pt x="20" y="141"/>
                      <a:pt x="13" y="145"/>
                      <a:pt x="6" y="152"/>
                    </a:cubicBezTo>
                    <a:cubicBezTo>
                      <a:pt x="18" y="178"/>
                      <a:pt x="27" y="207"/>
                      <a:pt x="34" y="228"/>
                    </a:cubicBezTo>
                    <a:cubicBezTo>
                      <a:pt x="36" y="235"/>
                      <a:pt x="38" y="241"/>
                      <a:pt x="39" y="245"/>
                    </a:cubicBezTo>
                    <a:cubicBezTo>
                      <a:pt x="52" y="279"/>
                      <a:pt x="40" y="303"/>
                      <a:pt x="32" y="315"/>
                    </a:cubicBezTo>
                    <a:cubicBezTo>
                      <a:pt x="52" y="315"/>
                      <a:pt x="52" y="315"/>
                      <a:pt x="52" y="315"/>
                    </a:cubicBezTo>
                    <a:cubicBezTo>
                      <a:pt x="70" y="166"/>
                      <a:pt x="70" y="166"/>
                      <a:pt x="70" y="166"/>
                    </a:cubicBezTo>
                    <a:cubicBezTo>
                      <a:pt x="52" y="147"/>
                      <a:pt x="52" y="147"/>
                      <a:pt x="52" y="147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74" y="166"/>
                      <a:pt x="74" y="166"/>
                      <a:pt x="74" y="166"/>
                    </a:cubicBezTo>
                    <a:cubicBezTo>
                      <a:pt x="92" y="315"/>
                      <a:pt x="92" y="315"/>
                      <a:pt x="92" y="315"/>
                    </a:cubicBezTo>
                    <a:cubicBezTo>
                      <a:pt x="178" y="315"/>
                      <a:pt x="178" y="315"/>
                      <a:pt x="178" y="315"/>
                    </a:cubicBezTo>
                    <a:cubicBezTo>
                      <a:pt x="178" y="315"/>
                      <a:pt x="200" y="296"/>
                      <a:pt x="187" y="261"/>
                    </a:cubicBezTo>
                    <a:cubicBezTo>
                      <a:pt x="179" y="238"/>
                      <a:pt x="156" y="141"/>
                      <a:pt x="116" y="141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125" y="131"/>
                      <a:pt x="145" y="104"/>
                      <a:pt x="145" y="73"/>
                    </a:cubicBezTo>
                    <a:cubicBezTo>
                      <a:pt x="145" y="33"/>
                      <a:pt x="112" y="0"/>
                      <a:pt x="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7" name="文本框 72"/>
            <p:cNvSpPr txBox="1"/>
            <p:nvPr/>
          </p:nvSpPr>
          <p:spPr>
            <a:xfrm>
              <a:off x="4240174" y="4892020"/>
              <a:ext cx="1539423" cy="48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r>
                <a:rPr kumimoji="0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说明详情</a:t>
              </a:r>
              <a:endParaRPr kumimoji="0" lang="en-US" altLang="zh-CN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</a:t>
              </a:r>
              <a:r>
                <a:rPr kumimoji="0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详情</a:t>
              </a:r>
              <a:endPara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273852" y="3690142"/>
            <a:ext cx="1735513" cy="1538171"/>
            <a:chOff x="9542760" y="3872799"/>
            <a:chExt cx="2297059" cy="2035865"/>
          </a:xfrm>
        </p:grpSpPr>
        <p:grpSp>
          <p:nvGrpSpPr>
            <p:cNvPr id="74" name="组合 73"/>
            <p:cNvGrpSpPr/>
            <p:nvPr/>
          </p:nvGrpSpPr>
          <p:grpSpPr>
            <a:xfrm>
              <a:off x="9542760" y="3872799"/>
              <a:ext cx="2297059" cy="2035865"/>
              <a:chOff x="1529861" y="1829264"/>
              <a:chExt cx="2452453" cy="2173589"/>
            </a:xfrm>
          </p:grpSpPr>
          <p:sp>
            <p:nvSpPr>
              <p:cNvPr id="78" name="Freeform 5"/>
              <p:cNvSpPr>
                <a:spLocks/>
              </p:cNvSpPr>
              <p:nvPr/>
            </p:nvSpPr>
            <p:spPr bwMode="auto">
              <a:xfrm>
                <a:off x="1529861" y="1829264"/>
                <a:ext cx="2452453" cy="2173589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85000"/>
                    </a:sys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5"/>
              <p:cNvSpPr>
                <a:spLocks/>
              </p:cNvSpPr>
              <p:nvPr/>
            </p:nvSpPr>
            <p:spPr bwMode="auto">
              <a:xfrm>
                <a:off x="1688672" y="1966891"/>
                <a:ext cx="2130210" cy="1887988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93B5C"/>
              </a:solidFill>
              <a:ln w="19050">
                <a:noFill/>
              </a:ln>
              <a:effectLst>
                <a:softEdge rad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5" name="文本框 85"/>
            <p:cNvSpPr txBox="1"/>
            <p:nvPr/>
          </p:nvSpPr>
          <p:spPr>
            <a:xfrm>
              <a:off x="10056630" y="4492981"/>
              <a:ext cx="1511183" cy="3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  <p:sp>
          <p:nvSpPr>
            <p:cNvPr id="76" name="Freeform 53"/>
            <p:cNvSpPr>
              <a:spLocks noEditPoints="1"/>
            </p:cNvSpPr>
            <p:nvPr/>
          </p:nvSpPr>
          <p:spPr bwMode="auto">
            <a:xfrm>
              <a:off x="10869087" y="4092785"/>
              <a:ext cx="368979" cy="368979"/>
            </a:xfrm>
            <a:custGeom>
              <a:avLst/>
              <a:gdLst>
                <a:gd name="T0" fmla="*/ 166 w 449"/>
                <a:gd name="T1" fmla="*/ 362 h 449"/>
                <a:gd name="T2" fmla="*/ 211 w 449"/>
                <a:gd name="T3" fmla="*/ 317 h 449"/>
                <a:gd name="T4" fmla="*/ 237 w 449"/>
                <a:gd name="T5" fmla="*/ 407 h 449"/>
                <a:gd name="T6" fmla="*/ 302 w 449"/>
                <a:gd name="T7" fmla="*/ 313 h 449"/>
                <a:gd name="T8" fmla="*/ 294 w 449"/>
                <a:gd name="T9" fmla="*/ 393 h 449"/>
                <a:gd name="T10" fmla="*/ 395 w 449"/>
                <a:gd name="T11" fmla="*/ 289 h 449"/>
                <a:gd name="T12" fmla="*/ 294 w 449"/>
                <a:gd name="T13" fmla="*/ 393 h 449"/>
                <a:gd name="T14" fmla="*/ 95 w 449"/>
                <a:gd name="T15" fmla="*/ 353 h 449"/>
                <a:gd name="T16" fmla="*/ 121 w 449"/>
                <a:gd name="T17" fmla="*/ 309 h 449"/>
                <a:gd name="T18" fmla="*/ 237 w 449"/>
                <a:gd name="T19" fmla="*/ 293 h 449"/>
                <a:gd name="T20" fmla="*/ 311 w 449"/>
                <a:gd name="T21" fmla="*/ 191 h 449"/>
                <a:gd name="T22" fmla="*/ 307 w 449"/>
                <a:gd name="T23" fmla="*/ 287 h 449"/>
                <a:gd name="T24" fmla="*/ 211 w 449"/>
                <a:gd name="T25" fmla="*/ 293 h 449"/>
                <a:gd name="T26" fmla="*/ 137 w 449"/>
                <a:gd name="T27" fmla="*/ 226 h 449"/>
                <a:gd name="T28" fmla="*/ 211 w 449"/>
                <a:gd name="T29" fmla="*/ 196 h 449"/>
                <a:gd name="T30" fmla="*/ 333 w 449"/>
                <a:gd name="T31" fmla="*/ 282 h 449"/>
                <a:gd name="T32" fmla="*/ 335 w 449"/>
                <a:gd name="T33" fmla="*/ 188 h 449"/>
                <a:gd name="T34" fmla="*/ 407 w 449"/>
                <a:gd name="T35" fmla="*/ 224 h 449"/>
                <a:gd name="T36" fmla="*/ 116 w 449"/>
                <a:gd name="T37" fmla="*/ 281 h 449"/>
                <a:gd name="T38" fmla="*/ 41 w 449"/>
                <a:gd name="T39" fmla="*/ 224 h 449"/>
                <a:gd name="T40" fmla="*/ 114 w 449"/>
                <a:gd name="T41" fmla="*/ 188 h 449"/>
                <a:gd name="T42" fmla="*/ 116 w 449"/>
                <a:gd name="T43" fmla="*/ 281 h 449"/>
                <a:gd name="T44" fmla="*/ 59 w 449"/>
                <a:gd name="T45" fmla="*/ 146 h 449"/>
                <a:gd name="T46" fmla="*/ 158 w 449"/>
                <a:gd name="T47" fmla="*/ 55 h 449"/>
                <a:gd name="T48" fmla="*/ 331 w 449"/>
                <a:gd name="T49" fmla="*/ 164 h 449"/>
                <a:gd name="T50" fmla="*/ 390 w 449"/>
                <a:gd name="T51" fmla="*/ 147 h 449"/>
                <a:gd name="T52" fmla="*/ 211 w 449"/>
                <a:gd name="T53" fmla="*/ 171 h 449"/>
                <a:gd name="T54" fmla="*/ 210 w 449"/>
                <a:gd name="T55" fmla="*/ 43 h 449"/>
                <a:gd name="T56" fmla="*/ 211 w 449"/>
                <a:gd name="T57" fmla="*/ 171 h 449"/>
                <a:gd name="T58" fmla="*/ 237 w 449"/>
                <a:gd name="T59" fmla="*/ 43 h 449"/>
                <a:gd name="T60" fmla="*/ 308 w 449"/>
                <a:gd name="T61" fmla="*/ 167 h 449"/>
                <a:gd name="T62" fmla="*/ 225 w 449"/>
                <a:gd name="T63" fmla="*/ 0 h 449"/>
                <a:gd name="T64" fmla="*/ 225 w 449"/>
                <a:gd name="T65" fmla="*/ 449 h 449"/>
                <a:gd name="T66" fmla="*/ 225 w 449"/>
                <a:gd name="T6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9" h="449">
                  <a:moveTo>
                    <a:pt x="211" y="407"/>
                  </a:moveTo>
                  <a:cubicBezTo>
                    <a:pt x="192" y="407"/>
                    <a:pt x="176" y="387"/>
                    <a:pt x="166" y="362"/>
                  </a:cubicBezTo>
                  <a:cubicBezTo>
                    <a:pt x="158" y="347"/>
                    <a:pt x="151" y="331"/>
                    <a:pt x="147" y="313"/>
                  </a:cubicBezTo>
                  <a:cubicBezTo>
                    <a:pt x="168" y="315"/>
                    <a:pt x="189" y="317"/>
                    <a:pt x="211" y="317"/>
                  </a:cubicBezTo>
                  <a:cubicBezTo>
                    <a:pt x="211" y="407"/>
                    <a:pt x="211" y="407"/>
                    <a:pt x="211" y="407"/>
                  </a:cubicBezTo>
                  <a:moveTo>
                    <a:pt x="237" y="407"/>
                  </a:moveTo>
                  <a:cubicBezTo>
                    <a:pt x="237" y="317"/>
                    <a:pt x="237" y="317"/>
                    <a:pt x="237" y="317"/>
                  </a:cubicBezTo>
                  <a:cubicBezTo>
                    <a:pt x="259" y="317"/>
                    <a:pt x="280" y="315"/>
                    <a:pt x="302" y="313"/>
                  </a:cubicBezTo>
                  <a:cubicBezTo>
                    <a:pt x="293" y="344"/>
                    <a:pt x="273" y="407"/>
                    <a:pt x="237" y="407"/>
                  </a:cubicBezTo>
                  <a:moveTo>
                    <a:pt x="294" y="393"/>
                  </a:moveTo>
                  <a:cubicBezTo>
                    <a:pt x="311" y="370"/>
                    <a:pt x="320" y="343"/>
                    <a:pt x="328" y="310"/>
                  </a:cubicBezTo>
                  <a:cubicBezTo>
                    <a:pt x="354" y="304"/>
                    <a:pt x="377" y="297"/>
                    <a:pt x="395" y="289"/>
                  </a:cubicBezTo>
                  <a:cubicBezTo>
                    <a:pt x="386" y="313"/>
                    <a:pt x="373" y="335"/>
                    <a:pt x="354" y="353"/>
                  </a:cubicBezTo>
                  <a:cubicBezTo>
                    <a:pt x="337" y="371"/>
                    <a:pt x="315" y="384"/>
                    <a:pt x="294" y="393"/>
                  </a:cubicBezTo>
                  <a:moveTo>
                    <a:pt x="154" y="393"/>
                  </a:moveTo>
                  <a:cubicBezTo>
                    <a:pt x="133" y="384"/>
                    <a:pt x="112" y="371"/>
                    <a:pt x="95" y="353"/>
                  </a:cubicBezTo>
                  <a:cubicBezTo>
                    <a:pt x="75" y="335"/>
                    <a:pt x="62" y="312"/>
                    <a:pt x="52" y="286"/>
                  </a:cubicBezTo>
                  <a:cubicBezTo>
                    <a:pt x="68" y="295"/>
                    <a:pt x="93" y="303"/>
                    <a:pt x="121" y="309"/>
                  </a:cubicBezTo>
                  <a:cubicBezTo>
                    <a:pt x="128" y="342"/>
                    <a:pt x="138" y="371"/>
                    <a:pt x="154" y="393"/>
                  </a:cubicBezTo>
                  <a:moveTo>
                    <a:pt x="237" y="293"/>
                  </a:moveTo>
                  <a:cubicBezTo>
                    <a:pt x="237" y="196"/>
                    <a:pt x="237" y="196"/>
                    <a:pt x="237" y="196"/>
                  </a:cubicBezTo>
                  <a:cubicBezTo>
                    <a:pt x="263" y="195"/>
                    <a:pt x="287" y="193"/>
                    <a:pt x="311" y="191"/>
                  </a:cubicBezTo>
                  <a:cubicBezTo>
                    <a:pt x="311" y="203"/>
                    <a:pt x="311" y="214"/>
                    <a:pt x="311" y="226"/>
                  </a:cubicBezTo>
                  <a:cubicBezTo>
                    <a:pt x="311" y="247"/>
                    <a:pt x="311" y="268"/>
                    <a:pt x="307" y="287"/>
                  </a:cubicBezTo>
                  <a:cubicBezTo>
                    <a:pt x="284" y="290"/>
                    <a:pt x="261" y="292"/>
                    <a:pt x="237" y="293"/>
                  </a:cubicBezTo>
                  <a:moveTo>
                    <a:pt x="211" y="293"/>
                  </a:moveTo>
                  <a:cubicBezTo>
                    <a:pt x="187" y="292"/>
                    <a:pt x="165" y="290"/>
                    <a:pt x="141" y="286"/>
                  </a:cubicBezTo>
                  <a:cubicBezTo>
                    <a:pt x="138" y="268"/>
                    <a:pt x="137" y="246"/>
                    <a:pt x="137" y="226"/>
                  </a:cubicBezTo>
                  <a:cubicBezTo>
                    <a:pt x="137" y="214"/>
                    <a:pt x="138" y="203"/>
                    <a:pt x="138" y="191"/>
                  </a:cubicBezTo>
                  <a:cubicBezTo>
                    <a:pt x="161" y="193"/>
                    <a:pt x="186" y="195"/>
                    <a:pt x="211" y="196"/>
                  </a:cubicBezTo>
                  <a:cubicBezTo>
                    <a:pt x="211" y="293"/>
                    <a:pt x="211" y="293"/>
                    <a:pt x="211" y="293"/>
                  </a:cubicBezTo>
                  <a:moveTo>
                    <a:pt x="333" y="282"/>
                  </a:moveTo>
                  <a:cubicBezTo>
                    <a:pt x="335" y="265"/>
                    <a:pt x="336" y="245"/>
                    <a:pt x="336" y="226"/>
                  </a:cubicBezTo>
                  <a:cubicBezTo>
                    <a:pt x="336" y="212"/>
                    <a:pt x="336" y="201"/>
                    <a:pt x="335" y="188"/>
                  </a:cubicBezTo>
                  <a:cubicBezTo>
                    <a:pt x="363" y="185"/>
                    <a:pt x="386" y="177"/>
                    <a:pt x="399" y="171"/>
                  </a:cubicBezTo>
                  <a:cubicBezTo>
                    <a:pt x="405" y="188"/>
                    <a:pt x="407" y="207"/>
                    <a:pt x="407" y="224"/>
                  </a:cubicBezTo>
                  <a:cubicBezTo>
                    <a:pt x="407" y="254"/>
                    <a:pt x="405" y="270"/>
                    <a:pt x="333" y="282"/>
                  </a:cubicBezTo>
                  <a:moveTo>
                    <a:pt x="116" y="281"/>
                  </a:moveTo>
                  <a:cubicBezTo>
                    <a:pt x="75" y="274"/>
                    <a:pt x="52" y="260"/>
                    <a:pt x="43" y="250"/>
                  </a:cubicBezTo>
                  <a:cubicBezTo>
                    <a:pt x="41" y="242"/>
                    <a:pt x="41" y="233"/>
                    <a:pt x="41" y="224"/>
                  </a:cubicBezTo>
                  <a:cubicBezTo>
                    <a:pt x="41" y="206"/>
                    <a:pt x="44" y="187"/>
                    <a:pt x="49" y="171"/>
                  </a:cubicBezTo>
                  <a:cubicBezTo>
                    <a:pt x="64" y="177"/>
                    <a:pt x="82" y="182"/>
                    <a:pt x="114" y="188"/>
                  </a:cubicBezTo>
                  <a:cubicBezTo>
                    <a:pt x="113" y="201"/>
                    <a:pt x="112" y="212"/>
                    <a:pt x="112" y="226"/>
                  </a:cubicBezTo>
                  <a:cubicBezTo>
                    <a:pt x="112" y="245"/>
                    <a:pt x="113" y="264"/>
                    <a:pt x="116" y="281"/>
                  </a:cubicBezTo>
                  <a:moveTo>
                    <a:pt x="117" y="164"/>
                  </a:moveTo>
                  <a:cubicBezTo>
                    <a:pt x="76" y="153"/>
                    <a:pt x="65" y="152"/>
                    <a:pt x="59" y="146"/>
                  </a:cubicBezTo>
                  <a:cubicBezTo>
                    <a:pt x="68" y="128"/>
                    <a:pt x="79" y="110"/>
                    <a:pt x="95" y="96"/>
                  </a:cubicBezTo>
                  <a:cubicBezTo>
                    <a:pt x="114" y="76"/>
                    <a:pt x="135" y="66"/>
                    <a:pt x="158" y="55"/>
                  </a:cubicBezTo>
                  <a:cubicBezTo>
                    <a:pt x="138" y="83"/>
                    <a:pt x="124" y="119"/>
                    <a:pt x="117" y="164"/>
                  </a:cubicBezTo>
                  <a:moveTo>
                    <a:pt x="331" y="164"/>
                  </a:moveTo>
                  <a:cubicBezTo>
                    <a:pt x="324" y="119"/>
                    <a:pt x="311" y="81"/>
                    <a:pt x="291" y="54"/>
                  </a:cubicBezTo>
                  <a:cubicBezTo>
                    <a:pt x="333" y="69"/>
                    <a:pt x="370" y="104"/>
                    <a:pt x="390" y="147"/>
                  </a:cubicBezTo>
                  <a:cubicBezTo>
                    <a:pt x="384" y="151"/>
                    <a:pt x="369" y="157"/>
                    <a:pt x="331" y="164"/>
                  </a:cubicBezTo>
                  <a:moveTo>
                    <a:pt x="211" y="171"/>
                  </a:moveTo>
                  <a:cubicBezTo>
                    <a:pt x="187" y="171"/>
                    <a:pt x="164" y="169"/>
                    <a:pt x="141" y="167"/>
                  </a:cubicBezTo>
                  <a:cubicBezTo>
                    <a:pt x="152" y="104"/>
                    <a:pt x="178" y="55"/>
                    <a:pt x="210" y="43"/>
                  </a:cubicBezTo>
                  <a:cubicBezTo>
                    <a:pt x="210" y="43"/>
                    <a:pt x="211" y="43"/>
                    <a:pt x="211" y="43"/>
                  </a:cubicBezTo>
                  <a:cubicBezTo>
                    <a:pt x="211" y="171"/>
                    <a:pt x="211" y="171"/>
                    <a:pt x="211" y="171"/>
                  </a:cubicBezTo>
                  <a:moveTo>
                    <a:pt x="237" y="171"/>
                  </a:moveTo>
                  <a:cubicBezTo>
                    <a:pt x="237" y="43"/>
                    <a:pt x="237" y="43"/>
                    <a:pt x="237" y="43"/>
                  </a:cubicBezTo>
                  <a:cubicBezTo>
                    <a:pt x="242" y="43"/>
                    <a:pt x="249" y="48"/>
                    <a:pt x="255" y="52"/>
                  </a:cubicBezTo>
                  <a:cubicBezTo>
                    <a:pt x="279" y="74"/>
                    <a:pt x="299" y="117"/>
                    <a:pt x="308" y="167"/>
                  </a:cubicBezTo>
                  <a:cubicBezTo>
                    <a:pt x="284" y="169"/>
                    <a:pt x="261" y="171"/>
                    <a:pt x="237" y="171"/>
                  </a:cubicBezTo>
                  <a:moveTo>
                    <a:pt x="225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9"/>
                    <a:pt x="100" y="449"/>
                    <a:pt x="225" y="449"/>
                  </a:cubicBezTo>
                  <a:cubicBezTo>
                    <a:pt x="350" y="449"/>
                    <a:pt x="449" y="349"/>
                    <a:pt x="449" y="224"/>
                  </a:cubicBezTo>
                  <a:cubicBezTo>
                    <a:pt x="449" y="100"/>
                    <a:pt x="350" y="0"/>
                    <a:pt x="225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rgbClr val="FFB8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文本框 72"/>
            <p:cNvSpPr txBox="1"/>
            <p:nvPr/>
          </p:nvSpPr>
          <p:spPr>
            <a:xfrm>
              <a:off x="9922178" y="4862313"/>
              <a:ext cx="1539423" cy="48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r>
                <a:rPr kumimoji="0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说明详情</a:t>
              </a:r>
              <a:endParaRPr kumimoji="0" lang="en-US" altLang="zh-CN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</a:t>
              </a:r>
              <a:r>
                <a:rPr kumimoji="0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详情</a:t>
              </a:r>
              <a:endPara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855425" y="1904722"/>
            <a:ext cx="1735513" cy="1538171"/>
            <a:chOff x="6341823" y="1509685"/>
            <a:chExt cx="2297059" cy="2035865"/>
          </a:xfrm>
        </p:grpSpPr>
        <p:grpSp>
          <p:nvGrpSpPr>
            <p:cNvPr id="81" name="组合 80"/>
            <p:cNvGrpSpPr/>
            <p:nvPr/>
          </p:nvGrpSpPr>
          <p:grpSpPr>
            <a:xfrm>
              <a:off x="6341823" y="1509685"/>
              <a:ext cx="2297059" cy="2035865"/>
              <a:chOff x="1529861" y="1829264"/>
              <a:chExt cx="2452453" cy="2173589"/>
            </a:xfrm>
          </p:grpSpPr>
          <p:sp>
            <p:nvSpPr>
              <p:cNvPr id="85" name="Freeform 5"/>
              <p:cNvSpPr>
                <a:spLocks/>
              </p:cNvSpPr>
              <p:nvPr/>
            </p:nvSpPr>
            <p:spPr bwMode="auto">
              <a:xfrm>
                <a:off x="1529861" y="1829264"/>
                <a:ext cx="2452453" cy="2173589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85000"/>
                    </a:sys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  <a:softEdge rad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5"/>
              <p:cNvSpPr>
                <a:spLocks/>
              </p:cNvSpPr>
              <p:nvPr/>
            </p:nvSpPr>
            <p:spPr bwMode="auto">
              <a:xfrm>
                <a:off x="1688672" y="1966891"/>
                <a:ext cx="2130210" cy="1887988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93B5C"/>
              </a:solidFill>
              <a:ln w="19050">
                <a:noFill/>
              </a:ln>
              <a:effectLst>
                <a:softEdge rad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2" name="文本框 82"/>
            <p:cNvSpPr txBox="1"/>
            <p:nvPr/>
          </p:nvSpPr>
          <p:spPr>
            <a:xfrm>
              <a:off x="6895584" y="2096529"/>
              <a:ext cx="1440676" cy="34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7006934" y="1725618"/>
              <a:ext cx="358615" cy="359305"/>
            </a:xfrm>
            <a:custGeom>
              <a:avLst/>
              <a:gdLst>
                <a:gd name="T0" fmla="*/ 145 w 437"/>
                <a:gd name="T1" fmla="*/ 119 h 437"/>
                <a:gd name="T2" fmla="*/ 126 w 437"/>
                <a:gd name="T3" fmla="*/ 159 h 437"/>
                <a:gd name="T4" fmla="*/ 197 w 437"/>
                <a:gd name="T5" fmla="*/ 237 h 437"/>
                <a:gd name="T6" fmla="*/ 214 w 437"/>
                <a:gd name="T7" fmla="*/ 245 h 437"/>
                <a:gd name="T8" fmla="*/ 276 w 437"/>
                <a:gd name="T9" fmla="*/ 245 h 437"/>
                <a:gd name="T10" fmla="*/ 276 w 437"/>
                <a:gd name="T11" fmla="*/ 196 h 437"/>
                <a:gd name="T12" fmla="*/ 225 w 437"/>
                <a:gd name="T13" fmla="*/ 196 h 437"/>
                <a:gd name="T14" fmla="*/ 161 w 437"/>
                <a:gd name="T15" fmla="*/ 126 h 437"/>
                <a:gd name="T16" fmla="*/ 145 w 437"/>
                <a:gd name="T17" fmla="*/ 119 h 437"/>
                <a:gd name="T18" fmla="*/ 219 w 437"/>
                <a:gd name="T19" fmla="*/ 388 h 437"/>
                <a:gd name="T20" fmla="*/ 48 w 437"/>
                <a:gd name="T21" fmla="*/ 218 h 437"/>
                <a:gd name="T22" fmla="*/ 219 w 437"/>
                <a:gd name="T23" fmla="*/ 48 h 437"/>
                <a:gd name="T24" fmla="*/ 388 w 437"/>
                <a:gd name="T25" fmla="*/ 218 h 437"/>
                <a:gd name="T26" fmla="*/ 219 w 437"/>
                <a:gd name="T27" fmla="*/ 388 h 437"/>
                <a:gd name="T28" fmla="*/ 219 w 437"/>
                <a:gd name="T29" fmla="*/ 0 h 437"/>
                <a:gd name="T30" fmla="*/ 0 w 437"/>
                <a:gd name="T31" fmla="*/ 218 h 437"/>
                <a:gd name="T32" fmla="*/ 219 w 437"/>
                <a:gd name="T33" fmla="*/ 437 h 437"/>
                <a:gd name="T34" fmla="*/ 437 w 437"/>
                <a:gd name="T35" fmla="*/ 218 h 437"/>
                <a:gd name="T36" fmla="*/ 219 w 437"/>
                <a:gd name="T3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37">
                  <a:moveTo>
                    <a:pt x="145" y="119"/>
                  </a:moveTo>
                  <a:cubicBezTo>
                    <a:pt x="127" y="119"/>
                    <a:pt x="110" y="142"/>
                    <a:pt x="126" y="159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201" y="242"/>
                    <a:pt x="207" y="245"/>
                    <a:pt x="214" y="245"/>
                  </a:cubicBezTo>
                  <a:cubicBezTo>
                    <a:pt x="276" y="245"/>
                    <a:pt x="276" y="245"/>
                    <a:pt x="276" y="245"/>
                  </a:cubicBezTo>
                  <a:cubicBezTo>
                    <a:pt x="306" y="245"/>
                    <a:pt x="309" y="196"/>
                    <a:pt x="276" y="196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161" y="126"/>
                    <a:pt x="161" y="126"/>
                    <a:pt x="161" y="126"/>
                  </a:cubicBezTo>
                  <a:cubicBezTo>
                    <a:pt x="156" y="121"/>
                    <a:pt x="151" y="119"/>
                    <a:pt x="145" y="119"/>
                  </a:cubicBezTo>
                  <a:moveTo>
                    <a:pt x="219" y="388"/>
                  </a:moveTo>
                  <a:cubicBezTo>
                    <a:pt x="124" y="388"/>
                    <a:pt x="48" y="312"/>
                    <a:pt x="48" y="218"/>
                  </a:cubicBezTo>
                  <a:cubicBezTo>
                    <a:pt x="48" y="124"/>
                    <a:pt x="124" y="48"/>
                    <a:pt x="219" y="48"/>
                  </a:cubicBezTo>
                  <a:cubicBezTo>
                    <a:pt x="313" y="48"/>
                    <a:pt x="388" y="124"/>
                    <a:pt x="388" y="218"/>
                  </a:cubicBezTo>
                  <a:cubicBezTo>
                    <a:pt x="388" y="312"/>
                    <a:pt x="313" y="388"/>
                    <a:pt x="219" y="388"/>
                  </a:cubicBezTo>
                  <a:moveTo>
                    <a:pt x="219" y="0"/>
                  </a:moveTo>
                  <a:cubicBezTo>
                    <a:pt x="98" y="0"/>
                    <a:pt x="0" y="97"/>
                    <a:pt x="0" y="218"/>
                  </a:cubicBezTo>
                  <a:cubicBezTo>
                    <a:pt x="0" y="339"/>
                    <a:pt x="98" y="437"/>
                    <a:pt x="219" y="437"/>
                  </a:cubicBezTo>
                  <a:cubicBezTo>
                    <a:pt x="339" y="437"/>
                    <a:pt x="437" y="339"/>
                    <a:pt x="437" y="218"/>
                  </a:cubicBezTo>
                  <a:cubicBezTo>
                    <a:pt x="437" y="97"/>
                    <a:pt x="339" y="0"/>
                    <a:pt x="219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文本框 72"/>
            <p:cNvSpPr txBox="1"/>
            <p:nvPr/>
          </p:nvSpPr>
          <p:spPr>
            <a:xfrm>
              <a:off x="6796836" y="2493690"/>
              <a:ext cx="1539423" cy="48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r>
                <a:rPr kumimoji="0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说明详情</a:t>
              </a:r>
              <a:endParaRPr kumimoji="0" lang="en-US" altLang="zh-CN" sz="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</a:t>
              </a:r>
              <a:r>
                <a:rPr kumimoji="0" lang="zh-CN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详情</a:t>
              </a:r>
              <a:endPara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7" name="矩形 47"/>
          <p:cNvSpPr>
            <a:spLocks noChangeArrowheads="1"/>
          </p:cNvSpPr>
          <p:nvPr/>
        </p:nvSpPr>
        <p:spPr bwMode="auto">
          <a:xfrm>
            <a:off x="3222891" y="2224390"/>
            <a:ext cx="1140018" cy="96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这里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或者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通过复制您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后，在此框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中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选择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粘贴，并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选择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只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保留文字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4515925" y="2175279"/>
            <a:ext cx="1145667" cy="1040815"/>
          </a:xfrm>
          <a:prstGeom prst="roundRect">
            <a:avLst>
              <a:gd name="adj" fmla="val 0"/>
            </a:avLst>
          </a:prstGeom>
          <a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 w="190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228600" dist="190500" dir="30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8729008" y="2175279"/>
            <a:ext cx="1145667" cy="1040815"/>
          </a:xfrm>
          <a:prstGeom prst="roundRect">
            <a:avLst>
              <a:gd name="adj" fmla="val 0"/>
            </a:avLst>
          </a:prstGeom>
          <a:blipFill>
            <a:blip r:embed="rId4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 w="190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228600" dist="190500" dir="30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1504466" y="3954698"/>
            <a:ext cx="1145667" cy="1040815"/>
          </a:xfrm>
          <a:prstGeom prst="roundRect">
            <a:avLst>
              <a:gd name="adj" fmla="val 0"/>
            </a:avLst>
          </a:prstGeom>
          <a:blipFill>
            <a:blip r:embed="rId5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 w="190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2286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5832693" y="3954698"/>
            <a:ext cx="1145667" cy="1040815"/>
          </a:xfrm>
          <a:prstGeom prst="roundRect">
            <a:avLst>
              <a:gd name="adj" fmla="val 0"/>
            </a:avLst>
          </a:prstGeom>
          <a:blipFill>
            <a:blip r:embed="rId6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 w="190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2286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47"/>
          <p:cNvSpPr>
            <a:spLocks noChangeArrowheads="1"/>
          </p:cNvSpPr>
          <p:nvPr/>
        </p:nvSpPr>
        <p:spPr bwMode="auto">
          <a:xfrm>
            <a:off x="2792665" y="3989516"/>
            <a:ext cx="1140018" cy="96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这里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或者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通过复制您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后，在此框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中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选择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粘贴，并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选择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只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保留文字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7032663" y="3989516"/>
            <a:ext cx="1140018" cy="96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这里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或者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通过复制您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后，在此框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中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选择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粘贴，并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选择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只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保留文字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4" name="矩形 93"/>
          <p:cNvSpPr>
            <a:spLocks noChangeArrowheads="1"/>
          </p:cNvSpPr>
          <p:nvPr/>
        </p:nvSpPr>
        <p:spPr bwMode="auto">
          <a:xfrm>
            <a:off x="7647355" y="2210327"/>
            <a:ext cx="1140018" cy="96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您的内容打在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这里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或者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通过复制您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文本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后，在此框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中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选择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粘贴，并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选择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只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保留文字</a:t>
            </a: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。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504443" y="3088955"/>
            <a:ext cx="755625" cy="566128"/>
            <a:chOff x="583027" y="3077091"/>
            <a:chExt cx="1000117" cy="749305"/>
          </a:xfrm>
        </p:grpSpPr>
        <p:sp>
          <p:nvSpPr>
            <p:cNvPr id="96" name="Freeform 5"/>
            <p:cNvSpPr>
              <a:spLocks/>
            </p:cNvSpPr>
            <p:nvPr/>
          </p:nvSpPr>
          <p:spPr bwMode="auto">
            <a:xfrm>
              <a:off x="682479" y="3077091"/>
              <a:ext cx="845439" cy="74930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/>
                </a:gs>
                <a:gs pos="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583027" y="3115838"/>
              <a:ext cx="1000117" cy="686428"/>
              <a:chOff x="4123036" y="1197871"/>
              <a:chExt cx="1000117" cy="686428"/>
            </a:xfrm>
          </p:grpSpPr>
          <p:sp>
            <p:nvSpPr>
              <p:cNvPr id="98" name="文本框 59"/>
              <p:cNvSpPr txBox="1"/>
              <p:nvPr/>
            </p:nvSpPr>
            <p:spPr>
              <a:xfrm>
                <a:off x="4123036" y="1197871"/>
                <a:ext cx="1000117" cy="48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93B5C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01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9" name="文本框 60"/>
              <p:cNvSpPr txBox="1"/>
              <p:nvPr/>
            </p:nvSpPr>
            <p:spPr>
              <a:xfrm>
                <a:off x="4266701" y="1619514"/>
                <a:ext cx="740410" cy="26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OPTION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4039073" y="3454517"/>
            <a:ext cx="755625" cy="566128"/>
            <a:chOff x="3937768" y="3560935"/>
            <a:chExt cx="1000117" cy="749305"/>
          </a:xfrm>
        </p:grpSpPr>
        <p:sp>
          <p:nvSpPr>
            <p:cNvPr id="101" name="Freeform 5"/>
            <p:cNvSpPr>
              <a:spLocks/>
            </p:cNvSpPr>
            <p:nvPr/>
          </p:nvSpPr>
          <p:spPr bwMode="auto">
            <a:xfrm>
              <a:off x="4026390" y="3560935"/>
              <a:ext cx="845439" cy="74930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/>
                </a:gs>
                <a:gs pos="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3937768" y="3606699"/>
              <a:ext cx="1000117" cy="686430"/>
              <a:chOff x="4123036" y="1197871"/>
              <a:chExt cx="1000117" cy="686430"/>
            </a:xfrm>
          </p:grpSpPr>
          <p:sp>
            <p:nvSpPr>
              <p:cNvPr id="103" name="文本框 62"/>
              <p:cNvSpPr txBox="1"/>
              <p:nvPr/>
            </p:nvSpPr>
            <p:spPr>
              <a:xfrm>
                <a:off x="4123036" y="1197871"/>
                <a:ext cx="1000117" cy="488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93B5C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02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4" name="文本框 63"/>
              <p:cNvSpPr txBox="1"/>
              <p:nvPr/>
            </p:nvSpPr>
            <p:spPr>
              <a:xfrm>
                <a:off x="4266701" y="1619516"/>
                <a:ext cx="740410" cy="26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OPTION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05" name="组合 104"/>
          <p:cNvGrpSpPr/>
          <p:nvPr/>
        </p:nvGrpSpPr>
        <p:grpSpPr>
          <a:xfrm>
            <a:off x="6840360" y="1685353"/>
            <a:ext cx="755625" cy="566128"/>
            <a:chOff x="7645446" y="1219336"/>
            <a:chExt cx="1000117" cy="749305"/>
          </a:xfrm>
        </p:grpSpPr>
        <p:sp>
          <p:nvSpPr>
            <p:cNvPr id="106" name="Freeform 5"/>
            <p:cNvSpPr>
              <a:spLocks/>
            </p:cNvSpPr>
            <p:nvPr/>
          </p:nvSpPr>
          <p:spPr bwMode="auto">
            <a:xfrm>
              <a:off x="7737915" y="1219336"/>
              <a:ext cx="845439" cy="74930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/>
                </a:gs>
                <a:gs pos="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7645446" y="1234183"/>
              <a:ext cx="1000117" cy="686429"/>
              <a:chOff x="4123036" y="1197871"/>
              <a:chExt cx="1000117" cy="686429"/>
            </a:xfrm>
          </p:grpSpPr>
          <p:sp>
            <p:nvSpPr>
              <p:cNvPr id="108" name="文本框 65"/>
              <p:cNvSpPr txBox="1"/>
              <p:nvPr/>
            </p:nvSpPr>
            <p:spPr>
              <a:xfrm>
                <a:off x="4123036" y="1197871"/>
                <a:ext cx="1000117" cy="488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93B5C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03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9" name="文本框 66"/>
              <p:cNvSpPr txBox="1"/>
              <p:nvPr/>
            </p:nvSpPr>
            <p:spPr>
              <a:xfrm>
                <a:off x="4266701" y="1619515"/>
                <a:ext cx="740410" cy="26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OPTION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8326042" y="4933212"/>
            <a:ext cx="755625" cy="566128"/>
            <a:chOff x="9611837" y="5518080"/>
            <a:chExt cx="1000117" cy="749305"/>
          </a:xfrm>
        </p:grpSpPr>
        <p:sp>
          <p:nvSpPr>
            <p:cNvPr id="111" name="Freeform 5"/>
            <p:cNvSpPr>
              <a:spLocks/>
            </p:cNvSpPr>
            <p:nvPr/>
          </p:nvSpPr>
          <p:spPr bwMode="auto">
            <a:xfrm>
              <a:off x="9705677" y="5518080"/>
              <a:ext cx="845439" cy="74930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/>
                </a:gs>
                <a:gs pos="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9611837" y="5563772"/>
              <a:ext cx="1000117" cy="686428"/>
              <a:chOff x="4123036" y="1197871"/>
              <a:chExt cx="1000117" cy="686428"/>
            </a:xfrm>
          </p:grpSpPr>
          <p:sp>
            <p:nvSpPr>
              <p:cNvPr id="113" name="文本框 68"/>
              <p:cNvSpPr txBox="1"/>
              <p:nvPr/>
            </p:nvSpPr>
            <p:spPr>
              <a:xfrm>
                <a:off x="4123036" y="1197871"/>
                <a:ext cx="1000117" cy="48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93B5C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04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4" name="文本框 69"/>
              <p:cNvSpPr txBox="1"/>
              <p:nvPr/>
            </p:nvSpPr>
            <p:spPr>
              <a:xfrm>
                <a:off x="4266701" y="1619514"/>
                <a:ext cx="740410" cy="26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OPTION</a:t>
                </a:r>
                <a:endParaRPr kumimoji="0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15" name="椭圆 114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365122659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Tm="2790">
        <p15:prstTrans prst="prestige"/>
      </p:transition>
    </mc:Choice>
    <mc:Fallback>
      <p:transition spd="slow" advTm="27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2"/>
          <p:cNvSpPr txBox="1">
            <a:spLocks noChangeArrowheads="1"/>
          </p:cNvSpPr>
          <p:nvPr/>
        </p:nvSpPr>
        <p:spPr bwMode="auto">
          <a:xfrm>
            <a:off x="3812366" y="3414132"/>
            <a:ext cx="482035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60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en-US" sz="60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12130" y="4534215"/>
            <a:ext cx="924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rgbClr val="093B5C"/>
                </a:solidFill>
              </a:rPr>
              <a:t>单击此处添加内容</a:t>
            </a:r>
            <a:endParaRPr lang="zh-CN" altLang="en-US" sz="2000" b="0" dirty="0">
              <a:solidFill>
                <a:srgbClr val="093B5C"/>
              </a:solidFill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4159046" y="-1307688"/>
            <a:ext cx="3952565" cy="39525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4476044" y="0"/>
            <a:ext cx="3446390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6600" b="1" dirty="0" smtClean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zh-CN" altLang="en-US" sz="166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553965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Tm="2682">
        <p15:prstTrans prst="pageCurlDouble"/>
      </p:transition>
    </mc:Choice>
    <mc:Fallback>
      <p:transition spd="slow" advTm="26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34895 7.40741E-7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37396 2.22222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34896 -4.07407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/>
      <p:bldP spid="1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4156862" y="1667979"/>
            <a:ext cx="2272494" cy="2832526"/>
            <a:chOff x="2285732" y="3716686"/>
            <a:chExt cx="2763946" cy="3446339"/>
          </a:xfrm>
        </p:grpSpPr>
        <p:grpSp>
          <p:nvGrpSpPr>
            <p:cNvPr id="130" name="组合 129"/>
            <p:cNvGrpSpPr/>
            <p:nvPr/>
          </p:nvGrpSpPr>
          <p:grpSpPr>
            <a:xfrm>
              <a:off x="2285732" y="3716686"/>
              <a:ext cx="2763946" cy="3446339"/>
              <a:chOff x="3295850" y="1908877"/>
              <a:chExt cx="3738030" cy="4660916"/>
            </a:xfrm>
          </p:grpSpPr>
          <p:sp>
            <p:nvSpPr>
              <p:cNvPr id="134" name="圆角矩形 133"/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ysClr val="windowText" lastClr="000000">
                      <a:alpha val="61000"/>
                    </a:sys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254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5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6" name="圆角矩形 135"/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ysClr val="windowText" lastClr="000000">
                      <a:alpha val="61000"/>
                    </a:sys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254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7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93B5C"/>
              </a:solidFill>
              <a:ln w="25400">
                <a:solidFill>
                  <a:srgbClr val="093B5C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2728219" y="4347491"/>
              <a:ext cx="1068358" cy="989280"/>
              <a:chOff x="2711519" y="4342226"/>
              <a:chExt cx="1068358" cy="989280"/>
            </a:xfrm>
          </p:grpSpPr>
          <p:sp>
            <p:nvSpPr>
              <p:cNvPr id="132" name="文本框 26"/>
              <p:cNvSpPr txBox="1"/>
              <p:nvPr/>
            </p:nvSpPr>
            <p:spPr>
              <a:xfrm>
                <a:off x="2711519" y="4342226"/>
                <a:ext cx="1031437" cy="86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01</a:t>
                </a: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3" name="文本框 27"/>
              <p:cNvSpPr txBox="1"/>
              <p:nvPr/>
            </p:nvSpPr>
            <p:spPr>
              <a:xfrm>
                <a:off x="2738817" y="4957033"/>
                <a:ext cx="1041060" cy="37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STEP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4152193" y="3691929"/>
            <a:ext cx="2264662" cy="2832526"/>
            <a:chOff x="3885937" y="2769115"/>
            <a:chExt cx="2754422" cy="3446339"/>
          </a:xfrm>
        </p:grpSpPr>
        <p:grpSp>
          <p:nvGrpSpPr>
            <p:cNvPr id="139" name="组合 138"/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143" name="圆角矩形 142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ysClr val="windowText" lastClr="000000">
                      <a:alpha val="61000"/>
                    </a:sys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254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4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5" name="圆角矩形 144"/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ysClr val="windowText" lastClr="000000">
                      <a:alpha val="61000"/>
                    </a:sys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254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6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93B5C"/>
              </a:solidFill>
              <a:ln w="25400">
                <a:solidFill>
                  <a:srgbClr val="093B5C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>
              <a:off x="4352303" y="3414855"/>
              <a:ext cx="1045498" cy="989280"/>
              <a:chOff x="2734379" y="4342226"/>
              <a:chExt cx="1045498" cy="989280"/>
            </a:xfrm>
          </p:grpSpPr>
          <p:sp>
            <p:nvSpPr>
              <p:cNvPr id="141" name="文本框 32"/>
              <p:cNvSpPr txBox="1"/>
              <p:nvPr/>
            </p:nvSpPr>
            <p:spPr>
              <a:xfrm>
                <a:off x="2734379" y="4342226"/>
                <a:ext cx="1031437" cy="86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03</a:t>
                </a: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2" name="文本框 33"/>
              <p:cNvSpPr txBox="1"/>
              <p:nvPr/>
            </p:nvSpPr>
            <p:spPr>
              <a:xfrm>
                <a:off x="2738817" y="4957033"/>
                <a:ext cx="1041060" cy="37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STEP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47" name="组合 146"/>
          <p:cNvGrpSpPr/>
          <p:nvPr/>
        </p:nvGrpSpPr>
        <p:grpSpPr>
          <a:xfrm>
            <a:off x="6257780" y="1657642"/>
            <a:ext cx="2264662" cy="2832526"/>
            <a:chOff x="5489223" y="1837839"/>
            <a:chExt cx="2754422" cy="3446339"/>
          </a:xfrm>
        </p:grpSpPr>
        <p:grpSp>
          <p:nvGrpSpPr>
            <p:cNvPr id="148" name="组合 147"/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152" name="圆角矩形 151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ysClr val="windowText" lastClr="000000">
                      <a:alpha val="61000"/>
                    </a:sys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254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3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4" name="圆角矩形 153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ysClr val="windowText" lastClr="000000">
                      <a:alpha val="61000"/>
                    </a:sys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254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5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93B5C"/>
              </a:solidFill>
              <a:ln w="25400">
                <a:solidFill>
                  <a:srgbClr val="093B5C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49" name="组合 148"/>
            <p:cNvGrpSpPr/>
            <p:nvPr/>
          </p:nvGrpSpPr>
          <p:grpSpPr>
            <a:xfrm>
              <a:off x="5937544" y="2483578"/>
              <a:ext cx="1045498" cy="989280"/>
              <a:chOff x="2734379" y="4342226"/>
              <a:chExt cx="1045498" cy="989280"/>
            </a:xfrm>
          </p:grpSpPr>
          <p:sp>
            <p:nvSpPr>
              <p:cNvPr id="150" name="文本框 35"/>
              <p:cNvSpPr txBox="1"/>
              <p:nvPr/>
            </p:nvSpPr>
            <p:spPr>
              <a:xfrm>
                <a:off x="2734379" y="4342226"/>
                <a:ext cx="1031437" cy="86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02</a:t>
                </a: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1" name="文本框 36"/>
              <p:cNvSpPr txBox="1"/>
              <p:nvPr/>
            </p:nvSpPr>
            <p:spPr>
              <a:xfrm>
                <a:off x="2738817" y="4957033"/>
                <a:ext cx="1041060" cy="37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STEP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56" name="组合 155"/>
          <p:cNvGrpSpPr/>
          <p:nvPr/>
        </p:nvGrpSpPr>
        <p:grpSpPr>
          <a:xfrm>
            <a:off x="6254929" y="3688172"/>
            <a:ext cx="2264662" cy="2832526"/>
            <a:chOff x="7094696" y="911444"/>
            <a:chExt cx="2754422" cy="3446339"/>
          </a:xfrm>
        </p:grpSpPr>
        <p:grpSp>
          <p:nvGrpSpPr>
            <p:cNvPr id="157" name="组合 156"/>
            <p:cNvGrpSpPr/>
            <p:nvPr/>
          </p:nvGrpSpPr>
          <p:grpSpPr>
            <a:xfrm>
              <a:off x="7094696" y="911444"/>
              <a:ext cx="2754422" cy="3446339"/>
              <a:chOff x="3295850" y="1895995"/>
              <a:chExt cx="3725149" cy="4660916"/>
            </a:xfrm>
          </p:grpSpPr>
          <p:sp>
            <p:nvSpPr>
              <p:cNvPr id="161" name="圆角矩形 160"/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ysClr val="windowText" lastClr="000000">
                      <a:alpha val="61000"/>
                    </a:sys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254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2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3" name="圆角矩形 162"/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ysClr val="windowText" lastClr="000000">
                      <a:alpha val="61000"/>
                    </a:sys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254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4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93B5C"/>
              </a:solidFill>
              <a:ln w="25400">
                <a:solidFill>
                  <a:srgbClr val="093B5C"/>
                </a:soli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7551706" y="1553014"/>
              <a:ext cx="1045498" cy="989280"/>
              <a:chOff x="2734379" y="4342226"/>
              <a:chExt cx="1045498" cy="989280"/>
            </a:xfrm>
          </p:grpSpPr>
          <p:sp>
            <p:nvSpPr>
              <p:cNvPr id="159" name="文本框 38"/>
              <p:cNvSpPr txBox="1"/>
              <p:nvPr/>
            </p:nvSpPr>
            <p:spPr>
              <a:xfrm>
                <a:off x="2734379" y="4342226"/>
                <a:ext cx="1031437" cy="86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04</a:t>
                </a:r>
                <a:endParaRPr kumimoji="0" lang="zh-CN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0" name="文本框 39"/>
              <p:cNvSpPr txBox="1"/>
              <p:nvPr/>
            </p:nvSpPr>
            <p:spPr>
              <a:xfrm>
                <a:off x="2738817" y="4957033"/>
                <a:ext cx="1041060" cy="37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STEP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 flipV="1">
            <a:off x="7747958" y="2035033"/>
            <a:ext cx="2005067" cy="602017"/>
            <a:chOff x="5246304" y="4593021"/>
            <a:chExt cx="2438687" cy="732476"/>
          </a:xfrm>
        </p:grpSpPr>
        <p:sp>
          <p:nvSpPr>
            <p:cNvPr id="166" name="椭圆 165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7" name="任意多边形 166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 cap="flat" cmpd="sng" algn="ctr">
              <a:solidFill>
                <a:srgbClr val="7F7F7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 flipH="1" flipV="1">
            <a:off x="2264552" y="2038455"/>
            <a:ext cx="2005067" cy="602017"/>
            <a:chOff x="5246304" y="4593021"/>
            <a:chExt cx="2438687" cy="732476"/>
          </a:xfrm>
        </p:grpSpPr>
        <p:sp>
          <p:nvSpPr>
            <p:cNvPr id="169" name="椭圆 168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0" name="任意多边形 169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 cap="flat" cmpd="sng" algn="ctr">
              <a:solidFill>
                <a:srgbClr val="7F7F7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2278611" y="2034723"/>
            <a:ext cx="1536650" cy="276999"/>
            <a:chOff x="1503794" y="1629594"/>
            <a:chExt cx="1868969" cy="337025"/>
          </a:xfrm>
        </p:grpSpPr>
        <p:grpSp>
          <p:nvGrpSpPr>
            <p:cNvPr id="172" name="Group 32"/>
            <p:cNvGrpSpPr>
              <a:grpSpLocks noChangeAspect="1"/>
            </p:cNvGrpSpPr>
            <p:nvPr/>
          </p:nvGrpSpPr>
          <p:grpSpPr bwMode="auto">
            <a:xfrm>
              <a:off x="1503794" y="1681982"/>
              <a:ext cx="354115" cy="230585"/>
              <a:chOff x="3798" y="2129"/>
              <a:chExt cx="86" cy="56"/>
            </a:xfrm>
            <a:solidFill>
              <a:srgbClr val="FFB850"/>
            </a:solidFill>
            <a:effectLst/>
          </p:grpSpPr>
          <p:sp>
            <p:nvSpPr>
              <p:cNvPr id="174" name="Freeform 33"/>
              <p:cNvSpPr>
                <a:spLocks/>
              </p:cNvSpPr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solidFill>
                <a:srgbClr val="295F7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5" name="Freeform 34"/>
              <p:cNvSpPr>
                <a:spLocks/>
              </p:cNvSpPr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6" name="Freeform 35"/>
              <p:cNvSpPr>
                <a:spLocks/>
              </p:cNvSpPr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7" name="Freeform 36"/>
              <p:cNvSpPr>
                <a:spLocks/>
              </p:cNvSpPr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8" name="Freeform 37"/>
              <p:cNvSpPr>
                <a:spLocks/>
              </p:cNvSpPr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9" name="Freeform 38"/>
              <p:cNvSpPr>
                <a:spLocks/>
              </p:cNvSpPr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0" name="Freeform 39"/>
              <p:cNvSpPr>
                <a:spLocks/>
              </p:cNvSpPr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1" name="Freeform 40"/>
              <p:cNvSpPr>
                <a:spLocks/>
              </p:cNvSpPr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solidFill>
                <a:srgbClr val="295F7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2" name="Freeform 41"/>
              <p:cNvSpPr>
                <a:spLocks/>
              </p:cNvSpPr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295F7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3" name="Freeform 42"/>
              <p:cNvSpPr>
                <a:spLocks/>
              </p:cNvSpPr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295F7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4" name="Freeform 43"/>
              <p:cNvSpPr>
                <a:spLocks/>
              </p:cNvSpPr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5F7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5" name="Freeform 44"/>
              <p:cNvSpPr>
                <a:spLocks/>
              </p:cNvSpPr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95F7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6" name="Freeform 45"/>
              <p:cNvSpPr>
                <a:spLocks/>
              </p:cNvSpPr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295F7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7" name="Freeform 46"/>
              <p:cNvSpPr>
                <a:spLocks/>
              </p:cNvSpPr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295F7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73" name="文本框 96"/>
            <p:cNvSpPr txBox="1"/>
            <p:nvPr/>
          </p:nvSpPr>
          <p:spPr>
            <a:xfrm>
              <a:off x="1878915" y="1629594"/>
              <a:ext cx="1493848" cy="33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在此添加标题</a:t>
              </a: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7770557" y="4565418"/>
            <a:ext cx="2005067" cy="602017"/>
            <a:chOff x="5246304" y="4593021"/>
            <a:chExt cx="2438687" cy="732476"/>
          </a:xfrm>
        </p:grpSpPr>
        <p:sp>
          <p:nvSpPr>
            <p:cNvPr id="189" name="椭圆 188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0" name="任意多边形 189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 cap="flat" cmpd="sng" algn="ctr">
              <a:solidFill>
                <a:srgbClr val="7F7F7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 flipH="1">
            <a:off x="2272433" y="4565418"/>
            <a:ext cx="2005067" cy="602017"/>
            <a:chOff x="5246304" y="4593021"/>
            <a:chExt cx="2438687" cy="732476"/>
          </a:xfrm>
        </p:grpSpPr>
        <p:sp>
          <p:nvSpPr>
            <p:cNvPr id="192" name="椭圆 19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 cap="flat" cmpd="sng" algn="ctr">
              <a:solidFill>
                <a:srgbClr val="7F7F7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2295370" y="4138181"/>
            <a:ext cx="1531237" cy="276999"/>
            <a:chOff x="1524748" y="4509914"/>
            <a:chExt cx="1862385" cy="337025"/>
          </a:xfrm>
        </p:grpSpPr>
        <p:grpSp>
          <p:nvGrpSpPr>
            <p:cNvPr id="195" name="Group 20"/>
            <p:cNvGrpSpPr>
              <a:grpSpLocks noChangeAspect="1"/>
            </p:cNvGrpSpPr>
            <p:nvPr/>
          </p:nvGrpSpPr>
          <p:grpSpPr bwMode="auto">
            <a:xfrm>
              <a:off x="1524748" y="4577163"/>
              <a:ext cx="335173" cy="267232"/>
              <a:chOff x="3899" y="2225"/>
              <a:chExt cx="74" cy="59"/>
            </a:xfrm>
            <a:solidFill>
              <a:srgbClr val="01ACBE"/>
            </a:solidFill>
            <a:effectLst/>
          </p:grpSpPr>
          <p:sp>
            <p:nvSpPr>
              <p:cNvPr id="197" name="Freeform 21"/>
              <p:cNvSpPr>
                <a:spLocks noEditPoints="1"/>
              </p:cNvSpPr>
              <p:nvPr/>
            </p:nvSpPr>
            <p:spPr bwMode="auto">
              <a:xfrm>
                <a:off x="3899" y="2225"/>
                <a:ext cx="74" cy="59"/>
              </a:xfrm>
              <a:custGeom>
                <a:avLst/>
                <a:gdLst>
                  <a:gd name="T0" fmla="*/ 27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9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1 w 29"/>
                  <a:gd name="T27" fmla="*/ 20 h 22"/>
                  <a:gd name="T28" fmla="*/ 19 w 29"/>
                  <a:gd name="T29" fmla="*/ 19 h 22"/>
                  <a:gd name="T30" fmla="*/ 27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7 w 29"/>
                  <a:gd name="T37" fmla="*/ 0 h 22"/>
                  <a:gd name="T38" fmla="*/ 28 w 29"/>
                  <a:gd name="T39" fmla="*/ 16 h 22"/>
                  <a:gd name="T40" fmla="*/ 27 w 29"/>
                  <a:gd name="T41" fmla="*/ 17 h 22"/>
                  <a:gd name="T42" fmla="*/ 3 w 29"/>
                  <a:gd name="T43" fmla="*/ 17 h 22"/>
                  <a:gd name="T44" fmla="*/ 2 w 29"/>
                  <a:gd name="T45" fmla="*/ 16 h 22"/>
                  <a:gd name="T46" fmla="*/ 2 w 29"/>
                  <a:gd name="T47" fmla="*/ 3 h 22"/>
                  <a:gd name="T48" fmla="*/ 3 w 29"/>
                  <a:gd name="T49" fmla="*/ 2 h 22"/>
                  <a:gd name="T50" fmla="*/ 27 w 29"/>
                  <a:gd name="T51" fmla="*/ 2 h 22"/>
                  <a:gd name="T52" fmla="*/ 28 w 29"/>
                  <a:gd name="T53" fmla="*/ 3 h 22"/>
                  <a:gd name="T54" fmla="*/ 28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2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9" y="19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8" y="16"/>
                    </a:moveTo>
                    <a:cubicBezTo>
                      <a:pt x="28" y="17"/>
                      <a:pt x="27" y="17"/>
                      <a:pt x="27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6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2"/>
                      <a:pt x="28" y="3"/>
                    </a:cubicBezTo>
                    <a:lnTo>
                      <a:pt x="28" y="16"/>
                    </a:ln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8" name="Freeform 22"/>
              <p:cNvSpPr>
                <a:spLocks noEditPoints="1"/>
              </p:cNvSpPr>
              <p:nvPr/>
            </p:nvSpPr>
            <p:spPr bwMode="auto">
              <a:xfrm>
                <a:off x="3917" y="2241"/>
                <a:ext cx="25" cy="27"/>
              </a:xfrm>
              <a:custGeom>
                <a:avLst/>
                <a:gdLst>
                  <a:gd name="T0" fmla="*/ 10 w 10"/>
                  <a:gd name="T1" fmla="*/ 6 h 10"/>
                  <a:gd name="T2" fmla="*/ 10 w 10"/>
                  <a:gd name="T3" fmla="*/ 4 h 10"/>
                  <a:gd name="T4" fmla="*/ 9 w 10"/>
                  <a:gd name="T5" fmla="*/ 4 h 10"/>
                  <a:gd name="T6" fmla="*/ 8 w 10"/>
                  <a:gd name="T7" fmla="*/ 3 h 10"/>
                  <a:gd name="T8" fmla="*/ 9 w 10"/>
                  <a:gd name="T9" fmla="*/ 2 h 10"/>
                  <a:gd name="T10" fmla="*/ 8 w 10"/>
                  <a:gd name="T11" fmla="*/ 1 h 10"/>
                  <a:gd name="T12" fmla="*/ 8 w 10"/>
                  <a:gd name="T13" fmla="*/ 2 h 10"/>
                  <a:gd name="T14" fmla="*/ 6 w 10"/>
                  <a:gd name="T15" fmla="*/ 1 h 10"/>
                  <a:gd name="T16" fmla="*/ 6 w 10"/>
                  <a:gd name="T17" fmla="*/ 0 h 10"/>
                  <a:gd name="T18" fmla="*/ 4 w 10"/>
                  <a:gd name="T19" fmla="*/ 0 h 10"/>
                  <a:gd name="T20" fmla="*/ 4 w 10"/>
                  <a:gd name="T21" fmla="*/ 1 h 10"/>
                  <a:gd name="T22" fmla="*/ 3 w 10"/>
                  <a:gd name="T23" fmla="*/ 2 h 10"/>
                  <a:gd name="T24" fmla="*/ 2 w 10"/>
                  <a:gd name="T25" fmla="*/ 1 h 10"/>
                  <a:gd name="T26" fmla="*/ 1 w 10"/>
                  <a:gd name="T27" fmla="*/ 2 h 10"/>
                  <a:gd name="T28" fmla="*/ 2 w 10"/>
                  <a:gd name="T29" fmla="*/ 3 h 10"/>
                  <a:gd name="T30" fmla="*/ 1 w 10"/>
                  <a:gd name="T31" fmla="*/ 4 h 10"/>
                  <a:gd name="T32" fmla="*/ 0 w 10"/>
                  <a:gd name="T33" fmla="*/ 4 h 10"/>
                  <a:gd name="T34" fmla="*/ 0 w 10"/>
                  <a:gd name="T35" fmla="*/ 6 h 10"/>
                  <a:gd name="T36" fmla="*/ 1 w 10"/>
                  <a:gd name="T37" fmla="*/ 6 h 10"/>
                  <a:gd name="T38" fmla="*/ 2 w 10"/>
                  <a:gd name="T39" fmla="*/ 8 h 10"/>
                  <a:gd name="T40" fmla="*/ 1 w 10"/>
                  <a:gd name="T41" fmla="*/ 8 h 10"/>
                  <a:gd name="T42" fmla="*/ 2 w 10"/>
                  <a:gd name="T43" fmla="*/ 9 h 10"/>
                  <a:gd name="T44" fmla="*/ 3 w 10"/>
                  <a:gd name="T45" fmla="*/ 8 h 10"/>
                  <a:gd name="T46" fmla="*/ 4 w 10"/>
                  <a:gd name="T47" fmla="*/ 9 h 10"/>
                  <a:gd name="T48" fmla="*/ 4 w 10"/>
                  <a:gd name="T49" fmla="*/ 10 h 10"/>
                  <a:gd name="T50" fmla="*/ 6 w 10"/>
                  <a:gd name="T51" fmla="*/ 10 h 10"/>
                  <a:gd name="T52" fmla="*/ 6 w 10"/>
                  <a:gd name="T53" fmla="*/ 9 h 10"/>
                  <a:gd name="T54" fmla="*/ 8 w 10"/>
                  <a:gd name="T55" fmla="*/ 8 h 10"/>
                  <a:gd name="T56" fmla="*/ 8 w 10"/>
                  <a:gd name="T57" fmla="*/ 9 h 10"/>
                  <a:gd name="T58" fmla="*/ 9 w 10"/>
                  <a:gd name="T59" fmla="*/ 8 h 10"/>
                  <a:gd name="T60" fmla="*/ 8 w 10"/>
                  <a:gd name="T61" fmla="*/ 8 h 10"/>
                  <a:gd name="T62" fmla="*/ 9 w 10"/>
                  <a:gd name="T63" fmla="*/ 6 h 10"/>
                  <a:gd name="T64" fmla="*/ 10 w 10"/>
                  <a:gd name="T65" fmla="*/ 6 h 10"/>
                  <a:gd name="T66" fmla="*/ 8 w 10"/>
                  <a:gd name="T67" fmla="*/ 5 h 10"/>
                  <a:gd name="T68" fmla="*/ 5 w 10"/>
                  <a:gd name="T69" fmla="*/ 8 h 10"/>
                  <a:gd name="T70" fmla="*/ 2 w 10"/>
                  <a:gd name="T71" fmla="*/ 5 h 10"/>
                  <a:gd name="T72" fmla="*/ 5 w 10"/>
                  <a:gd name="T73" fmla="*/ 2 h 10"/>
                  <a:gd name="T74" fmla="*/ 8 w 10"/>
                  <a:gd name="T7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" h="10">
                    <a:moveTo>
                      <a:pt x="10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7" y="9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lnTo>
                      <a:pt x="10" y="6"/>
                    </a:lnTo>
                    <a:close/>
                    <a:moveTo>
                      <a:pt x="8" y="5"/>
                    </a:moveTo>
                    <a:cubicBezTo>
                      <a:pt x="8" y="7"/>
                      <a:pt x="7" y="8"/>
                      <a:pt x="5" y="8"/>
                    </a:cubicBezTo>
                    <a:cubicBezTo>
                      <a:pt x="3" y="8"/>
                      <a:pt x="2" y="7"/>
                      <a:pt x="2" y="5"/>
                    </a:cubicBezTo>
                    <a:cubicBezTo>
                      <a:pt x="2" y="3"/>
                      <a:pt x="3" y="2"/>
                      <a:pt x="5" y="2"/>
                    </a:cubicBezTo>
                    <a:cubicBezTo>
                      <a:pt x="7" y="2"/>
                      <a:pt x="8" y="3"/>
                      <a:pt x="8" y="5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9" name="Freeform 23"/>
              <p:cNvSpPr>
                <a:spLocks noEditPoints="1"/>
              </p:cNvSpPr>
              <p:nvPr/>
            </p:nvSpPr>
            <p:spPr bwMode="auto">
              <a:xfrm>
                <a:off x="3942" y="2252"/>
                <a:ext cx="13" cy="13"/>
              </a:xfrm>
              <a:custGeom>
                <a:avLst/>
                <a:gdLst>
                  <a:gd name="T0" fmla="*/ 5 w 5"/>
                  <a:gd name="T1" fmla="*/ 3 h 5"/>
                  <a:gd name="T2" fmla="*/ 5 w 5"/>
                  <a:gd name="T3" fmla="*/ 2 h 5"/>
                  <a:gd name="T4" fmla="*/ 5 w 5"/>
                  <a:gd name="T5" fmla="*/ 2 h 5"/>
                  <a:gd name="T6" fmla="*/ 4 w 5"/>
                  <a:gd name="T7" fmla="*/ 1 h 5"/>
                  <a:gd name="T8" fmla="*/ 5 w 5"/>
                  <a:gd name="T9" fmla="*/ 1 h 5"/>
                  <a:gd name="T10" fmla="*/ 4 w 5"/>
                  <a:gd name="T11" fmla="*/ 1 h 5"/>
                  <a:gd name="T12" fmla="*/ 4 w 5"/>
                  <a:gd name="T13" fmla="*/ 1 h 5"/>
                  <a:gd name="T14" fmla="*/ 3 w 5"/>
                  <a:gd name="T15" fmla="*/ 1 h 5"/>
                  <a:gd name="T16" fmla="*/ 3 w 5"/>
                  <a:gd name="T17" fmla="*/ 0 h 5"/>
                  <a:gd name="T18" fmla="*/ 2 w 5"/>
                  <a:gd name="T19" fmla="*/ 0 h 5"/>
                  <a:gd name="T20" fmla="*/ 2 w 5"/>
                  <a:gd name="T21" fmla="*/ 1 h 5"/>
                  <a:gd name="T22" fmla="*/ 1 w 5"/>
                  <a:gd name="T23" fmla="*/ 1 h 5"/>
                  <a:gd name="T24" fmla="*/ 1 w 5"/>
                  <a:gd name="T25" fmla="*/ 1 h 5"/>
                  <a:gd name="T26" fmla="*/ 1 w 5"/>
                  <a:gd name="T27" fmla="*/ 1 h 5"/>
                  <a:gd name="T28" fmla="*/ 1 w 5"/>
                  <a:gd name="T29" fmla="*/ 1 h 5"/>
                  <a:gd name="T30" fmla="*/ 1 w 5"/>
                  <a:gd name="T31" fmla="*/ 2 h 5"/>
                  <a:gd name="T32" fmla="*/ 0 w 5"/>
                  <a:gd name="T33" fmla="*/ 2 h 5"/>
                  <a:gd name="T34" fmla="*/ 0 w 5"/>
                  <a:gd name="T35" fmla="*/ 3 h 5"/>
                  <a:gd name="T36" fmla="*/ 1 w 5"/>
                  <a:gd name="T37" fmla="*/ 3 h 5"/>
                  <a:gd name="T38" fmla="*/ 1 w 5"/>
                  <a:gd name="T39" fmla="*/ 4 h 5"/>
                  <a:gd name="T40" fmla="*/ 1 w 5"/>
                  <a:gd name="T41" fmla="*/ 4 h 5"/>
                  <a:gd name="T42" fmla="*/ 1 w 5"/>
                  <a:gd name="T43" fmla="*/ 5 h 5"/>
                  <a:gd name="T44" fmla="*/ 1 w 5"/>
                  <a:gd name="T45" fmla="*/ 4 h 5"/>
                  <a:gd name="T46" fmla="*/ 2 w 5"/>
                  <a:gd name="T47" fmla="*/ 5 h 5"/>
                  <a:gd name="T48" fmla="*/ 2 w 5"/>
                  <a:gd name="T49" fmla="*/ 5 h 5"/>
                  <a:gd name="T50" fmla="*/ 3 w 5"/>
                  <a:gd name="T51" fmla="*/ 5 h 5"/>
                  <a:gd name="T52" fmla="*/ 3 w 5"/>
                  <a:gd name="T53" fmla="*/ 5 h 5"/>
                  <a:gd name="T54" fmla="*/ 4 w 5"/>
                  <a:gd name="T55" fmla="*/ 4 h 5"/>
                  <a:gd name="T56" fmla="*/ 4 w 5"/>
                  <a:gd name="T57" fmla="*/ 5 h 5"/>
                  <a:gd name="T58" fmla="*/ 5 w 5"/>
                  <a:gd name="T59" fmla="*/ 4 h 5"/>
                  <a:gd name="T60" fmla="*/ 4 w 5"/>
                  <a:gd name="T61" fmla="*/ 4 h 5"/>
                  <a:gd name="T62" fmla="*/ 5 w 5"/>
                  <a:gd name="T63" fmla="*/ 3 h 5"/>
                  <a:gd name="T64" fmla="*/ 4 w 5"/>
                  <a:gd name="T65" fmla="*/ 3 h 5"/>
                  <a:gd name="T66" fmla="*/ 3 w 5"/>
                  <a:gd name="T67" fmla="*/ 4 h 5"/>
                  <a:gd name="T68" fmla="*/ 1 w 5"/>
                  <a:gd name="T69" fmla="*/ 3 h 5"/>
                  <a:gd name="T70" fmla="*/ 3 w 5"/>
                  <a:gd name="T71" fmla="*/ 1 h 5"/>
                  <a:gd name="T72" fmla="*/ 4 w 5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3"/>
                      <a:pt x="5" y="3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3" y="4"/>
                      <a:pt x="3" y="4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4" y="2"/>
                      <a:pt x="4" y="3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0" name="Freeform 24"/>
              <p:cNvSpPr>
                <a:spLocks noEditPoints="1"/>
              </p:cNvSpPr>
              <p:nvPr/>
            </p:nvSpPr>
            <p:spPr bwMode="auto">
              <a:xfrm>
                <a:off x="3937" y="2233"/>
                <a:ext cx="18" cy="19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3 h 7"/>
                  <a:gd name="T4" fmla="*/ 6 w 7"/>
                  <a:gd name="T5" fmla="*/ 3 h 7"/>
                  <a:gd name="T6" fmla="*/ 6 w 7"/>
                  <a:gd name="T7" fmla="*/ 2 h 7"/>
                  <a:gd name="T8" fmla="*/ 6 w 7"/>
                  <a:gd name="T9" fmla="*/ 1 h 7"/>
                  <a:gd name="T10" fmla="*/ 6 w 7"/>
                  <a:gd name="T11" fmla="*/ 1 h 7"/>
                  <a:gd name="T12" fmla="*/ 5 w 7"/>
                  <a:gd name="T13" fmla="*/ 1 h 7"/>
                  <a:gd name="T14" fmla="*/ 4 w 7"/>
                  <a:gd name="T15" fmla="*/ 1 h 7"/>
                  <a:gd name="T16" fmla="*/ 4 w 7"/>
                  <a:gd name="T17" fmla="*/ 0 h 7"/>
                  <a:gd name="T18" fmla="*/ 3 w 7"/>
                  <a:gd name="T19" fmla="*/ 0 h 7"/>
                  <a:gd name="T20" fmla="*/ 3 w 7"/>
                  <a:gd name="T21" fmla="*/ 1 h 7"/>
                  <a:gd name="T22" fmla="*/ 2 w 7"/>
                  <a:gd name="T23" fmla="*/ 1 h 7"/>
                  <a:gd name="T24" fmla="*/ 2 w 7"/>
                  <a:gd name="T25" fmla="*/ 1 h 7"/>
                  <a:gd name="T26" fmla="*/ 1 w 7"/>
                  <a:gd name="T27" fmla="*/ 1 h 7"/>
                  <a:gd name="T28" fmla="*/ 2 w 7"/>
                  <a:gd name="T29" fmla="*/ 2 h 7"/>
                  <a:gd name="T30" fmla="*/ 1 w 7"/>
                  <a:gd name="T31" fmla="*/ 3 h 7"/>
                  <a:gd name="T32" fmla="*/ 0 w 7"/>
                  <a:gd name="T33" fmla="*/ 3 h 7"/>
                  <a:gd name="T34" fmla="*/ 0 w 7"/>
                  <a:gd name="T35" fmla="*/ 4 h 7"/>
                  <a:gd name="T36" fmla="*/ 1 w 7"/>
                  <a:gd name="T37" fmla="*/ 4 h 7"/>
                  <a:gd name="T38" fmla="*/ 2 w 7"/>
                  <a:gd name="T39" fmla="*/ 5 h 7"/>
                  <a:gd name="T40" fmla="*/ 1 w 7"/>
                  <a:gd name="T41" fmla="*/ 5 h 7"/>
                  <a:gd name="T42" fmla="*/ 2 w 7"/>
                  <a:gd name="T43" fmla="*/ 6 h 7"/>
                  <a:gd name="T44" fmla="*/ 2 w 7"/>
                  <a:gd name="T45" fmla="*/ 5 h 7"/>
                  <a:gd name="T46" fmla="*/ 3 w 7"/>
                  <a:gd name="T47" fmla="*/ 6 h 7"/>
                  <a:gd name="T48" fmla="*/ 3 w 7"/>
                  <a:gd name="T49" fmla="*/ 7 h 7"/>
                  <a:gd name="T50" fmla="*/ 4 w 7"/>
                  <a:gd name="T51" fmla="*/ 7 h 7"/>
                  <a:gd name="T52" fmla="*/ 4 w 7"/>
                  <a:gd name="T53" fmla="*/ 6 h 7"/>
                  <a:gd name="T54" fmla="*/ 5 w 7"/>
                  <a:gd name="T55" fmla="*/ 5 h 7"/>
                  <a:gd name="T56" fmla="*/ 6 w 7"/>
                  <a:gd name="T57" fmla="*/ 6 h 7"/>
                  <a:gd name="T58" fmla="*/ 6 w 7"/>
                  <a:gd name="T59" fmla="*/ 5 h 7"/>
                  <a:gd name="T60" fmla="*/ 6 w 7"/>
                  <a:gd name="T61" fmla="*/ 5 h 7"/>
                  <a:gd name="T62" fmla="*/ 6 w 7"/>
                  <a:gd name="T63" fmla="*/ 4 h 7"/>
                  <a:gd name="T64" fmla="*/ 7 w 7"/>
                  <a:gd name="T65" fmla="*/ 4 h 7"/>
                  <a:gd name="T66" fmla="*/ 6 w 7"/>
                  <a:gd name="T67" fmla="*/ 3 h 7"/>
                  <a:gd name="T68" fmla="*/ 4 w 7"/>
                  <a:gd name="T69" fmla="*/ 5 h 7"/>
                  <a:gd name="T70" fmla="*/ 2 w 7"/>
                  <a:gd name="T71" fmla="*/ 3 h 7"/>
                  <a:gd name="T72" fmla="*/ 4 w 7"/>
                  <a:gd name="T73" fmla="*/ 1 h 7"/>
                  <a:gd name="T74" fmla="*/ 6 w 7"/>
                  <a:gd name="T7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lnTo>
                      <a:pt x="7" y="4"/>
                    </a:lnTo>
                    <a:close/>
                    <a:moveTo>
                      <a:pt x="6" y="3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1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6" name="文本框 100"/>
            <p:cNvSpPr txBox="1"/>
            <p:nvPr/>
          </p:nvSpPr>
          <p:spPr>
            <a:xfrm>
              <a:off x="1893284" y="4509914"/>
              <a:ext cx="1493849" cy="33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在此添加标题</a:t>
              </a: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8366319" y="2034723"/>
            <a:ext cx="1535595" cy="276999"/>
            <a:chOff x="8908040" y="1629594"/>
            <a:chExt cx="1867686" cy="337025"/>
          </a:xfrm>
        </p:grpSpPr>
        <p:grpSp>
          <p:nvGrpSpPr>
            <p:cNvPr id="202" name="Group 13"/>
            <p:cNvGrpSpPr>
              <a:grpSpLocks noChangeAspect="1"/>
            </p:cNvGrpSpPr>
            <p:nvPr/>
          </p:nvGrpSpPr>
          <p:grpSpPr bwMode="auto">
            <a:xfrm>
              <a:off x="8908040" y="1667664"/>
              <a:ext cx="339700" cy="267232"/>
              <a:chOff x="3996" y="2321"/>
              <a:chExt cx="75" cy="59"/>
            </a:xfrm>
            <a:solidFill>
              <a:srgbClr val="E87071"/>
            </a:solidFill>
            <a:effectLst/>
          </p:grpSpPr>
          <p:sp>
            <p:nvSpPr>
              <p:cNvPr id="204" name="Freeform 14"/>
              <p:cNvSpPr>
                <a:spLocks noEditPoints="1"/>
              </p:cNvSpPr>
              <p:nvPr/>
            </p:nvSpPr>
            <p:spPr bwMode="auto">
              <a:xfrm>
                <a:off x="4014" y="2329"/>
                <a:ext cx="39" cy="22"/>
              </a:xfrm>
              <a:custGeom>
                <a:avLst/>
                <a:gdLst>
                  <a:gd name="T0" fmla="*/ 6 w 15"/>
                  <a:gd name="T1" fmla="*/ 8 h 8"/>
                  <a:gd name="T2" fmla="*/ 6 w 15"/>
                  <a:gd name="T3" fmla="*/ 7 h 8"/>
                  <a:gd name="T4" fmla="*/ 7 w 15"/>
                  <a:gd name="T5" fmla="*/ 7 h 8"/>
                  <a:gd name="T6" fmla="*/ 8 w 15"/>
                  <a:gd name="T7" fmla="*/ 7 h 8"/>
                  <a:gd name="T8" fmla="*/ 8 w 15"/>
                  <a:gd name="T9" fmla="*/ 7 h 8"/>
                  <a:gd name="T10" fmla="*/ 8 w 15"/>
                  <a:gd name="T11" fmla="*/ 8 h 8"/>
                  <a:gd name="T12" fmla="*/ 15 w 15"/>
                  <a:gd name="T13" fmla="*/ 5 h 8"/>
                  <a:gd name="T14" fmla="*/ 12 w 15"/>
                  <a:gd name="T15" fmla="*/ 3 h 8"/>
                  <a:gd name="T16" fmla="*/ 10 w 15"/>
                  <a:gd name="T17" fmla="*/ 3 h 8"/>
                  <a:gd name="T18" fmla="*/ 7 w 15"/>
                  <a:gd name="T19" fmla="*/ 0 h 8"/>
                  <a:gd name="T20" fmla="*/ 4 w 15"/>
                  <a:gd name="T21" fmla="*/ 3 h 8"/>
                  <a:gd name="T22" fmla="*/ 2 w 15"/>
                  <a:gd name="T23" fmla="*/ 3 h 8"/>
                  <a:gd name="T24" fmla="*/ 0 w 15"/>
                  <a:gd name="T25" fmla="*/ 5 h 8"/>
                  <a:gd name="T26" fmla="*/ 6 w 15"/>
                  <a:gd name="T27" fmla="*/ 8 h 8"/>
                  <a:gd name="T28" fmla="*/ 7 w 15"/>
                  <a:gd name="T29" fmla="*/ 1 h 8"/>
                  <a:gd name="T30" fmla="*/ 10 w 15"/>
                  <a:gd name="T31" fmla="*/ 3 h 8"/>
                  <a:gd name="T32" fmla="*/ 5 w 15"/>
                  <a:gd name="T33" fmla="*/ 3 h 8"/>
                  <a:gd name="T34" fmla="*/ 7 w 15"/>
                  <a:gd name="T3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8">
                    <a:moveTo>
                      <a:pt x="6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4"/>
                      <a:pt x="14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4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lnTo>
                      <a:pt x="6" y="8"/>
                    </a:lnTo>
                    <a:close/>
                    <a:moveTo>
                      <a:pt x="7" y="1"/>
                    </a:moveTo>
                    <a:cubicBezTo>
                      <a:pt x="8" y="1"/>
                      <a:pt x="10" y="2"/>
                      <a:pt x="1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4684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5" name="Freeform 15"/>
              <p:cNvSpPr>
                <a:spLocks/>
              </p:cNvSpPr>
              <p:nvPr/>
            </p:nvSpPr>
            <p:spPr bwMode="auto">
              <a:xfrm>
                <a:off x="4032" y="2348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6" name="Freeform 16"/>
              <p:cNvSpPr>
                <a:spLocks/>
              </p:cNvSpPr>
              <p:nvPr/>
            </p:nvSpPr>
            <p:spPr bwMode="auto">
              <a:xfrm>
                <a:off x="4014" y="2343"/>
                <a:ext cx="39" cy="18"/>
              </a:xfrm>
              <a:custGeom>
                <a:avLst/>
                <a:gdLst>
                  <a:gd name="T0" fmla="*/ 8 w 15"/>
                  <a:gd name="T1" fmla="*/ 3 h 7"/>
                  <a:gd name="T2" fmla="*/ 8 w 15"/>
                  <a:gd name="T3" fmla="*/ 3 h 7"/>
                  <a:gd name="T4" fmla="*/ 7 w 15"/>
                  <a:gd name="T5" fmla="*/ 3 h 7"/>
                  <a:gd name="T6" fmla="*/ 6 w 15"/>
                  <a:gd name="T7" fmla="*/ 3 h 7"/>
                  <a:gd name="T8" fmla="*/ 6 w 15"/>
                  <a:gd name="T9" fmla="*/ 3 h 7"/>
                  <a:gd name="T10" fmla="*/ 0 w 15"/>
                  <a:gd name="T11" fmla="*/ 0 h 7"/>
                  <a:gd name="T12" fmla="*/ 0 w 15"/>
                  <a:gd name="T13" fmla="*/ 5 h 7"/>
                  <a:gd name="T14" fmla="*/ 2 w 15"/>
                  <a:gd name="T15" fmla="*/ 7 h 7"/>
                  <a:gd name="T16" fmla="*/ 12 w 15"/>
                  <a:gd name="T17" fmla="*/ 7 h 7"/>
                  <a:gd name="T18" fmla="*/ 15 w 15"/>
                  <a:gd name="T19" fmla="*/ 5 h 7"/>
                  <a:gd name="T20" fmla="*/ 15 w 15"/>
                  <a:gd name="T21" fmla="*/ 0 h 7"/>
                  <a:gd name="T22" fmla="*/ 8 w 15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7"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5" y="6"/>
                      <a:pt x="15" y="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solidFill>
                <a:srgbClr val="4684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7" name="Freeform 17"/>
              <p:cNvSpPr>
                <a:spLocks noEditPoints="1"/>
              </p:cNvSpPr>
              <p:nvPr/>
            </p:nvSpPr>
            <p:spPr bwMode="auto">
              <a:xfrm>
                <a:off x="3996" y="2321"/>
                <a:ext cx="75" cy="59"/>
              </a:xfrm>
              <a:custGeom>
                <a:avLst/>
                <a:gdLst>
                  <a:gd name="T0" fmla="*/ 26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8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0 w 29"/>
                  <a:gd name="T27" fmla="*/ 20 h 22"/>
                  <a:gd name="T28" fmla="*/ 19 w 29"/>
                  <a:gd name="T29" fmla="*/ 19 h 22"/>
                  <a:gd name="T30" fmla="*/ 26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6 w 29"/>
                  <a:gd name="T37" fmla="*/ 0 h 22"/>
                  <a:gd name="T38" fmla="*/ 27 w 29"/>
                  <a:gd name="T39" fmla="*/ 16 h 22"/>
                  <a:gd name="T40" fmla="*/ 26 w 29"/>
                  <a:gd name="T41" fmla="*/ 17 h 22"/>
                  <a:gd name="T42" fmla="*/ 3 w 29"/>
                  <a:gd name="T43" fmla="*/ 17 h 22"/>
                  <a:gd name="T44" fmla="*/ 1 w 29"/>
                  <a:gd name="T45" fmla="*/ 16 h 22"/>
                  <a:gd name="T46" fmla="*/ 1 w 29"/>
                  <a:gd name="T47" fmla="*/ 3 h 22"/>
                  <a:gd name="T48" fmla="*/ 3 w 29"/>
                  <a:gd name="T49" fmla="*/ 2 h 22"/>
                  <a:gd name="T50" fmla="*/ 26 w 29"/>
                  <a:gd name="T51" fmla="*/ 2 h 22"/>
                  <a:gd name="T52" fmla="*/ 27 w 29"/>
                  <a:gd name="T53" fmla="*/ 3 h 22"/>
                  <a:gd name="T54" fmla="*/ 27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8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6"/>
                    </a:moveTo>
                    <a:cubicBezTo>
                      <a:pt x="27" y="17"/>
                      <a:pt x="27" y="17"/>
                      <a:pt x="26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3"/>
                    </a:cubicBezTo>
                    <a:lnTo>
                      <a:pt x="27" y="16"/>
                    </a:lnTo>
                    <a:close/>
                  </a:path>
                </a:pathLst>
              </a:custGeom>
              <a:solidFill>
                <a:srgbClr val="4684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03" name="文本框 102"/>
            <p:cNvSpPr txBox="1"/>
            <p:nvPr/>
          </p:nvSpPr>
          <p:spPr>
            <a:xfrm>
              <a:off x="9281876" y="1629594"/>
              <a:ext cx="1493850" cy="33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在此添加标题</a:t>
              </a: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8380577" y="4138345"/>
            <a:ext cx="1521337" cy="281169"/>
            <a:chOff x="8984997" y="4509914"/>
            <a:chExt cx="1850344" cy="342099"/>
          </a:xfrm>
        </p:grpSpPr>
        <p:grpSp>
          <p:nvGrpSpPr>
            <p:cNvPr id="209" name="Group 27"/>
            <p:cNvGrpSpPr>
              <a:grpSpLocks noChangeAspect="1"/>
            </p:cNvGrpSpPr>
            <p:nvPr/>
          </p:nvGrpSpPr>
          <p:grpSpPr bwMode="auto">
            <a:xfrm>
              <a:off x="8984997" y="4518199"/>
              <a:ext cx="303918" cy="333814"/>
              <a:chOff x="3811" y="2125"/>
              <a:chExt cx="61" cy="67"/>
            </a:xfrm>
            <a:solidFill>
              <a:srgbClr val="653C76"/>
            </a:solidFill>
            <a:effectLst/>
          </p:grpSpPr>
          <p:sp>
            <p:nvSpPr>
              <p:cNvPr id="211" name="Freeform 28"/>
              <p:cNvSpPr>
                <a:spLocks noEditPoints="1"/>
              </p:cNvSpPr>
              <p:nvPr/>
            </p:nvSpPr>
            <p:spPr bwMode="auto">
              <a:xfrm>
                <a:off x="3811" y="2125"/>
                <a:ext cx="61" cy="67"/>
              </a:xfrm>
              <a:custGeom>
                <a:avLst/>
                <a:gdLst>
                  <a:gd name="T0" fmla="*/ 20 w 23"/>
                  <a:gd name="T1" fmla="*/ 14 h 25"/>
                  <a:gd name="T2" fmla="*/ 18 w 23"/>
                  <a:gd name="T3" fmla="*/ 20 h 25"/>
                  <a:gd name="T4" fmla="*/ 17 w 23"/>
                  <a:gd name="T5" fmla="*/ 16 h 25"/>
                  <a:gd name="T6" fmla="*/ 15 w 23"/>
                  <a:gd name="T7" fmla="*/ 15 h 25"/>
                  <a:gd name="T8" fmla="*/ 15 w 23"/>
                  <a:gd name="T9" fmla="*/ 15 h 25"/>
                  <a:gd name="T10" fmla="*/ 14 w 23"/>
                  <a:gd name="T11" fmla="*/ 15 h 25"/>
                  <a:gd name="T12" fmla="*/ 13 w 23"/>
                  <a:gd name="T13" fmla="*/ 17 h 25"/>
                  <a:gd name="T14" fmla="*/ 12 w 23"/>
                  <a:gd name="T15" fmla="*/ 18 h 25"/>
                  <a:gd name="T16" fmla="*/ 12 w 23"/>
                  <a:gd name="T17" fmla="*/ 15 h 25"/>
                  <a:gd name="T18" fmla="*/ 12 w 23"/>
                  <a:gd name="T19" fmla="*/ 15 h 25"/>
                  <a:gd name="T20" fmla="*/ 12 w 23"/>
                  <a:gd name="T21" fmla="*/ 15 h 25"/>
                  <a:gd name="T22" fmla="*/ 11 w 23"/>
                  <a:gd name="T23" fmla="*/ 15 h 25"/>
                  <a:gd name="T24" fmla="*/ 11 w 23"/>
                  <a:gd name="T25" fmla="*/ 15 h 25"/>
                  <a:gd name="T26" fmla="*/ 11 w 23"/>
                  <a:gd name="T27" fmla="*/ 18 h 25"/>
                  <a:gd name="T28" fmla="*/ 11 w 23"/>
                  <a:gd name="T29" fmla="*/ 17 h 25"/>
                  <a:gd name="T30" fmla="*/ 10 w 23"/>
                  <a:gd name="T31" fmla="*/ 15 h 25"/>
                  <a:gd name="T32" fmla="*/ 8 w 23"/>
                  <a:gd name="T33" fmla="*/ 15 h 25"/>
                  <a:gd name="T34" fmla="*/ 8 w 23"/>
                  <a:gd name="T35" fmla="*/ 15 h 25"/>
                  <a:gd name="T36" fmla="*/ 6 w 23"/>
                  <a:gd name="T37" fmla="*/ 16 h 25"/>
                  <a:gd name="T38" fmla="*/ 5 w 23"/>
                  <a:gd name="T39" fmla="*/ 20 h 25"/>
                  <a:gd name="T40" fmla="*/ 3 w 23"/>
                  <a:gd name="T41" fmla="*/ 14 h 25"/>
                  <a:gd name="T42" fmla="*/ 12 w 23"/>
                  <a:gd name="T43" fmla="*/ 5 h 25"/>
                  <a:gd name="T44" fmla="*/ 12 w 23"/>
                  <a:gd name="T45" fmla="*/ 6 h 25"/>
                  <a:gd name="T46" fmla="*/ 13 w 23"/>
                  <a:gd name="T47" fmla="*/ 7 h 25"/>
                  <a:gd name="T48" fmla="*/ 14 w 23"/>
                  <a:gd name="T49" fmla="*/ 6 h 25"/>
                  <a:gd name="T50" fmla="*/ 16 w 23"/>
                  <a:gd name="T51" fmla="*/ 5 h 25"/>
                  <a:gd name="T52" fmla="*/ 17 w 23"/>
                  <a:gd name="T53" fmla="*/ 4 h 25"/>
                  <a:gd name="T54" fmla="*/ 17 w 23"/>
                  <a:gd name="T55" fmla="*/ 3 h 25"/>
                  <a:gd name="T56" fmla="*/ 16 w 23"/>
                  <a:gd name="T57" fmla="*/ 2 h 25"/>
                  <a:gd name="T58" fmla="*/ 14 w 23"/>
                  <a:gd name="T59" fmla="*/ 1 h 25"/>
                  <a:gd name="T60" fmla="*/ 13 w 23"/>
                  <a:gd name="T61" fmla="*/ 0 h 25"/>
                  <a:gd name="T62" fmla="*/ 12 w 23"/>
                  <a:gd name="T63" fmla="*/ 1 h 25"/>
                  <a:gd name="T64" fmla="*/ 12 w 23"/>
                  <a:gd name="T65" fmla="*/ 2 h 25"/>
                  <a:gd name="T66" fmla="*/ 0 w 23"/>
                  <a:gd name="T67" fmla="*/ 14 h 25"/>
                  <a:gd name="T68" fmla="*/ 12 w 23"/>
                  <a:gd name="T69" fmla="*/ 25 h 25"/>
                  <a:gd name="T70" fmla="*/ 23 w 23"/>
                  <a:gd name="T71" fmla="*/ 14 h 25"/>
                  <a:gd name="T72" fmla="*/ 20 w 23"/>
                  <a:gd name="T73" fmla="*/ 14 h 25"/>
                  <a:gd name="T74" fmla="*/ 15 w 23"/>
                  <a:gd name="T75" fmla="*/ 18 h 25"/>
                  <a:gd name="T76" fmla="*/ 15 w 23"/>
                  <a:gd name="T77" fmla="*/ 18 h 25"/>
                  <a:gd name="T78" fmla="*/ 15 w 23"/>
                  <a:gd name="T79" fmla="*/ 22 h 25"/>
                  <a:gd name="T80" fmla="*/ 15 w 23"/>
                  <a:gd name="T81" fmla="*/ 22 h 25"/>
                  <a:gd name="T82" fmla="*/ 15 w 23"/>
                  <a:gd name="T83" fmla="*/ 18 h 25"/>
                  <a:gd name="T84" fmla="*/ 15 w 23"/>
                  <a:gd name="T85" fmla="*/ 18 h 25"/>
                  <a:gd name="T86" fmla="*/ 8 w 23"/>
                  <a:gd name="T87" fmla="*/ 18 h 25"/>
                  <a:gd name="T88" fmla="*/ 8 w 23"/>
                  <a:gd name="T89" fmla="*/ 22 h 25"/>
                  <a:gd name="T90" fmla="*/ 7 w 23"/>
                  <a:gd name="T91" fmla="*/ 21 h 25"/>
                  <a:gd name="T92" fmla="*/ 8 w 23"/>
                  <a:gd name="T93" fmla="*/ 18 h 25"/>
                  <a:gd name="T94" fmla="*/ 8 w 23"/>
                  <a:gd name="T95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" h="25">
                    <a:moveTo>
                      <a:pt x="20" y="14"/>
                    </a:moveTo>
                    <a:cubicBezTo>
                      <a:pt x="20" y="16"/>
                      <a:pt x="19" y="19"/>
                      <a:pt x="18" y="20"/>
                    </a:cubicBezTo>
                    <a:cubicBezTo>
                      <a:pt x="17" y="18"/>
                      <a:pt x="17" y="17"/>
                      <a:pt x="17" y="16"/>
                    </a:cubicBezTo>
                    <a:cubicBezTo>
                      <a:pt x="17" y="15"/>
                      <a:pt x="16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6" y="15"/>
                      <a:pt x="6" y="16"/>
                    </a:cubicBezTo>
                    <a:cubicBezTo>
                      <a:pt x="6" y="17"/>
                      <a:pt x="5" y="18"/>
                      <a:pt x="5" y="20"/>
                    </a:cubicBezTo>
                    <a:cubicBezTo>
                      <a:pt x="4" y="18"/>
                      <a:pt x="3" y="16"/>
                      <a:pt x="3" y="14"/>
                    </a:cubicBezTo>
                    <a:cubicBezTo>
                      <a:pt x="3" y="9"/>
                      <a:pt x="7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6" y="5"/>
                      <a:pt x="16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5" y="2"/>
                      <a:pt x="0" y="7"/>
                      <a:pt x="0" y="14"/>
                    </a:cubicBezTo>
                    <a:cubicBezTo>
                      <a:pt x="0" y="20"/>
                      <a:pt x="5" y="25"/>
                      <a:pt x="12" y="25"/>
                    </a:cubicBezTo>
                    <a:cubicBezTo>
                      <a:pt x="18" y="25"/>
                      <a:pt x="23" y="20"/>
                      <a:pt x="23" y="14"/>
                    </a:cubicBezTo>
                    <a:lnTo>
                      <a:pt x="20" y="14"/>
                    </a:lnTo>
                    <a:close/>
                    <a:moveTo>
                      <a:pt x="15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lose/>
                    <a:moveTo>
                      <a:pt x="8" y="18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solidFill>
                <a:srgbClr val="A8C5D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2" name="Oval 29"/>
              <p:cNvSpPr>
                <a:spLocks noChangeArrowheads="1"/>
              </p:cNvSpPr>
              <p:nvPr/>
            </p:nvSpPr>
            <p:spPr bwMode="auto">
              <a:xfrm>
                <a:off x="3835" y="2149"/>
                <a:ext cx="13" cy="14"/>
              </a:xfrm>
              <a:prstGeom prst="ellipse">
                <a:avLst/>
              </a:prstGeom>
              <a:solidFill>
                <a:srgbClr val="A8C5D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10" name="文本框 104"/>
            <p:cNvSpPr txBox="1"/>
            <p:nvPr/>
          </p:nvSpPr>
          <p:spPr>
            <a:xfrm>
              <a:off x="9341492" y="4509914"/>
              <a:ext cx="1493849" cy="33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在此添加标题</a:t>
              </a:r>
            </a:p>
          </p:txBody>
        </p:sp>
      </p:grpSp>
      <p:sp>
        <p:nvSpPr>
          <p:cNvPr id="213" name="文本框 113"/>
          <p:cNvSpPr txBox="1"/>
          <p:nvPr/>
        </p:nvSpPr>
        <p:spPr>
          <a:xfrm>
            <a:off x="2610209" y="2285405"/>
            <a:ext cx="116066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单击添加详细文字说明，或复制文本黏贴自此右键只保留文字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4" name="文本框 113"/>
          <p:cNvSpPr txBox="1"/>
          <p:nvPr/>
        </p:nvSpPr>
        <p:spPr>
          <a:xfrm>
            <a:off x="2657528" y="4374918"/>
            <a:ext cx="116066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单击添加详细文字说明，或复制文本黏贴自此右键只保留文字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文本框 113"/>
          <p:cNvSpPr txBox="1"/>
          <p:nvPr/>
        </p:nvSpPr>
        <p:spPr>
          <a:xfrm>
            <a:off x="8709033" y="2285405"/>
            <a:ext cx="11606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单击添加详细文字说明，或复制文本黏贴自此右键只保留文字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文本框 113"/>
          <p:cNvSpPr txBox="1"/>
          <p:nvPr/>
        </p:nvSpPr>
        <p:spPr>
          <a:xfrm>
            <a:off x="8707467" y="4353692"/>
            <a:ext cx="116066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单击添加详细文字说明，或复制文本黏贴自此右键只保留文字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椭圆 216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34906036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2390">
        <p14:prism isInverted="1"/>
      </p:transition>
    </mc:Choice>
    <mc:Fallback>
      <p:transition spd="slow" advTm="23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20" name="六边形 19"/>
          <p:cNvSpPr/>
          <p:nvPr/>
        </p:nvSpPr>
        <p:spPr>
          <a:xfrm>
            <a:off x="3522833" y="2175045"/>
            <a:ext cx="484480" cy="418339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4997771" y="3583841"/>
            <a:ext cx="484480" cy="418339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六边形 27"/>
          <p:cNvSpPr/>
          <p:nvPr/>
        </p:nvSpPr>
        <p:spPr>
          <a:xfrm>
            <a:off x="6062636" y="3669824"/>
            <a:ext cx="484480" cy="418339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六边形 28"/>
          <p:cNvSpPr/>
          <p:nvPr/>
        </p:nvSpPr>
        <p:spPr>
          <a:xfrm>
            <a:off x="7478046" y="2216380"/>
            <a:ext cx="314168" cy="269524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6776955" y="2055991"/>
            <a:ext cx="461332" cy="398497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六边形 30"/>
          <p:cNvSpPr/>
          <p:nvPr/>
        </p:nvSpPr>
        <p:spPr>
          <a:xfrm>
            <a:off x="4724940" y="1758358"/>
            <a:ext cx="190155" cy="163698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六边形 31"/>
          <p:cNvSpPr/>
          <p:nvPr/>
        </p:nvSpPr>
        <p:spPr>
          <a:xfrm>
            <a:off x="5864215" y="3580533"/>
            <a:ext cx="213303" cy="185194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六边形 32"/>
          <p:cNvSpPr/>
          <p:nvPr/>
        </p:nvSpPr>
        <p:spPr>
          <a:xfrm>
            <a:off x="7223406" y="2454489"/>
            <a:ext cx="223224" cy="191808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六边形 33"/>
          <p:cNvSpPr/>
          <p:nvPr/>
        </p:nvSpPr>
        <p:spPr>
          <a:xfrm>
            <a:off x="4400851" y="1950165"/>
            <a:ext cx="373695" cy="320783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六边形 34"/>
          <p:cNvSpPr/>
          <p:nvPr/>
        </p:nvSpPr>
        <p:spPr>
          <a:xfrm>
            <a:off x="8696689" y="3524314"/>
            <a:ext cx="462985" cy="398497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六边形 35"/>
          <p:cNvSpPr/>
          <p:nvPr/>
        </p:nvSpPr>
        <p:spPr>
          <a:xfrm>
            <a:off x="9263846" y="3479669"/>
            <a:ext cx="334010" cy="287712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六边形 36"/>
          <p:cNvSpPr/>
          <p:nvPr/>
        </p:nvSpPr>
        <p:spPr>
          <a:xfrm>
            <a:off x="9166287" y="3828561"/>
            <a:ext cx="221571" cy="191808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六边形 37"/>
          <p:cNvSpPr/>
          <p:nvPr/>
        </p:nvSpPr>
        <p:spPr>
          <a:xfrm>
            <a:off x="4078415" y="2229609"/>
            <a:ext cx="314168" cy="269524"/>
          </a:xfrm>
          <a:prstGeom prst="hexagon">
            <a:avLst/>
          </a:prstGeom>
          <a:solidFill>
            <a:srgbClr val="093B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2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836624" y="2710784"/>
            <a:ext cx="2093353" cy="1805641"/>
            <a:chOff x="1088761" y="3123078"/>
            <a:chExt cx="2699540" cy="2328513"/>
          </a:xfrm>
          <a:solidFill>
            <a:srgbClr val="E8B438"/>
          </a:solidFill>
        </p:grpSpPr>
        <p:sp>
          <p:nvSpPr>
            <p:cNvPr id="40" name="六边形 39"/>
            <p:cNvSpPr/>
            <p:nvPr/>
          </p:nvSpPr>
          <p:spPr>
            <a:xfrm>
              <a:off x="1088761" y="3123078"/>
              <a:ext cx="2699540" cy="2328513"/>
            </a:xfrm>
            <a:prstGeom prst="hexagon">
              <a:avLst/>
            </a:pr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213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1"/>
            <p:cNvSpPr txBox="1">
              <a:spLocks noChangeArrowheads="1"/>
            </p:cNvSpPr>
            <p:nvPr/>
          </p:nvSpPr>
          <p:spPr bwMode="auto">
            <a:xfrm>
              <a:off x="1594126" y="4304392"/>
              <a:ext cx="1667488" cy="476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流程图: 联系 2"/>
            <p:cNvSpPr/>
            <p:nvPr/>
          </p:nvSpPr>
          <p:spPr>
            <a:xfrm>
              <a:off x="2167724" y="3532487"/>
              <a:ext cx="545879" cy="539481"/>
            </a:xfrm>
            <a:custGeom>
              <a:avLst/>
              <a:gdLst/>
              <a:ahLst/>
              <a:cxnLst/>
              <a:rect l="l" t="t" r="r" b="b"/>
              <a:pathLst>
                <a:path w="802483" h="792958">
                  <a:moveTo>
                    <a:pt x="623890" y="697087"/>
                  </a:moveTo>
                  <a:lnTo>
                    <a:pt x="623890" y="764174"/>
                  </a:lnTo>
                  <a:cubicBezTo>
                    <a:pt x="581823" y="782953"/>
                    <a:pt x="533974" y="792958"/>
                    <a:pt x="483397" y="792958"/>
                  </a:cubicBezTo>
                  <a:cubicBezTo>
                    <a:pt x="429917" y="792958"/>
                    <a:pt x="379487" y="781771"/>
                    <a:pt x="335758" y="760851"/>
                  </a:cubicBezTo>
                  <a:lnTo>
                    <a:pt x="335758" y="700537"/>
                  </a:lnTo>
                  <a:cubicBezTo>
                    <a:pt x="376490" y="723218"/>
                    <a:pt x="424723" y="735769"/>
                    <a:pt x="476251" y="735769"/>
                  </a:cubicBezTo>
                  <a:cubicBezTo>
                    <a:pt x="530693" y="735769"/>
                    <a:pt x="581457" y="721758"/>
                    <a:pt x="623890" y="697087"/>
                  </a:cubicBezTo>
                  <a:close/>
                  <a:moveTo>
                    <a:pt x="302421" y="685181"/>
                  </a:moveTo>
                  <a:lnTo>
                    <a:pt x="302421" y="752268"/>
                  </a:lnTo>
                  <a:cubicBezTo>
                    <a:pt x="260354" y="771047"/>
                    <a:pt x="212505" y="781052"/>
                    <a:pt x="161928" y="781052"/>
                  </a:cubicBezTo>
                  <a:cubicBezTo>
                    <a:pt x="108448" y="781052"/>
                    <a:pt x="58018" y="769865"/>
                    <a:pt x="14289" y="748945"/>
                  </a:cubicBezTo>
                  <a:lnTo>
                    <a:pt x="14289" y="688631"/>
                  </a:lnTo>
                  <a:cubicBezTo>
                    <a:pt x="55021" y="711312"/>
                    <a:pt x="103254" y="723863"/>
                    <a:pt x="154782" y="723863"/>
                  </a:cubicBezTo>
                  <a:cubicBezTo>
                    <a:pt x="209224" y="723863"/>
                    <a:pt x="259988" y="709852"/>
                    <a:pt x="302421" y="685181"/>
                  </a:cubicBezTo>
                  <a:close/>
                  <a:moveTo>
                    <a:pt x="307183" y="628652"/>
                  </a:moveTo>
                  <a:lnTo>
                    <a:pt x="307183" y="678641"/>
                  </a:lnTo>
                  <a:cubicBezTo>
                    <a:pt x="265116" y="692634"/>
                    <a:pt x="217267" y="700089"/>
                    <a:pt x="166690" y="700089"/>
                  </a:cubicBezTo>
                  <a:cubicBezTo>
                    <a:pt x="113210" y="700089"/>
                    <a:pt x="62780" y="691753"/>
                    <a:pt x="19051" y="676165"/>
                  </a:cubicBezTo>
                  <a:lnTo>
                    <a:pt x="19051" y="631223"/>
                  </a:lnTo>
                  <a:cubicBezTo>
                    <a:pt x="59783" y="648123"/>
                    <a:pt x="108016" y="657475"/>
                    <a:pt x="159544" y="657475"/>
                  </a:cubicBezTo>
                  <a:cubicBezTo>
                    <a:pt x="213986" y="657475"/>
                    <a:pt x="264750" y="647035"/>
                    <a:pt x="307183" y="628652"/>
                  </a:cubicBezTo>
                  <a:close/>
                  <a:moveTo>
                    <a:pt x="623889" y="620887"/>
                  </a:moveTo>
                  <a:lnTo>
                    <a:pt x="623889" y="687974"/>
                  </a:lnTo>
                  <a:cubicBezTo>
                    <a:pt x="581822" y="706753"/>
                    <a:pt x="533973" y="716758"/>
                    <a:pt x="483396" y="716758"/>
                  </a:cubicBezTo>
                  <a:cubicBezTo>
                    <a:pt x="429916" y="716758"/>
                    <a:pt x="379486" y="705571"/>
                    <a:pt x="335757" y="684651"/>
                  </a:cubicBezTo>
                  <a:lnTo>
                    <a:pt x="335757" y="624337"/>
                  </a:lnTo>
                  <a:cubicBezTo>
                    <a:pt x="376489" y="647018"/>
                    <a:pt x="424722" y="659569"/>
                    <a:pt x="476250" y="659569"/>
                  </a:cubicBezTo>
                  <a:cubicBezTo>
                    <a:pt x="530692" y="659569"/>
                    <a:pt x="581456" y="645558"/>
                    <a:pt x="623889" y="620887"/>
                  </a:cubicBezTo>
                  <a:close/>
                  <a:moveTo>
                    <a:pt x="628652" y="552453"/>
                  </a:moveTo>
                  <a:lnTo>
                    <a:pt x="628652" y="602442"/>
                  </a:lnTo>
                  <a:cubicBezTo>
                    <a:pt x="586585" y="616435"/>
                    <a:pt x="538736" y="623890"/>
                    <a:pt x="488159" y="623890"/>
                  </a:cubicBezTo>
                  <a:cubicBezTo>
                    <a:pt x="434679" y="623890"/>
                    <a:pt x="384249" y="615554"/>
                    <a:pt x="340520" y="599966"/>
                  </a:cubicBezTo>
                  <a:lnTo>
                    <a:pt x="340520" y="555024"/>
                  </a:lnTo>
                  <a:cubicBezTo>
                    <a:pt x="381252" y="571924"/>
                    <a:pt x="429485" y="581276"/>
                    <a:pt x="481013" y="581276"/>
                  </a:cubicBezTo>
                  <a:cubicBezTo>
                    <a:pt x="535455" y="581276"/>
                    <a:pt x="586219" y="570836"/>
                    <a:pt x="628652" y="552453"/>
                  </a:cubicBezTo>
                  <a:close/>
                  <a:moveTo>
                    <a:pt x="304802" y="537544"/>
                  </a:moveTo>
                  <a:lnTo>
                    <a:pt x="304802" y="604631"/>
                  </a:lnTo>
                  <a:cubicBezTo>
                    <a:pt x="262735" y="623410"/>
                    <a:pt x="214886" y="633415"/>
                    <a:pt x="164309" y="633415"/>
                  </a:cubicBezTo>
                  <a:cubicBezTo>
                    <a:pt x="110829" y="633415"/>
                    <a:pt x="60399" y="622228"/>
                    <a:pt x="16670" y="601308"/>
                  </a:cubicBezTo>
                  <a:lnTo>
                    <a:pt x="16670" y="540994"/>
                  </a:lnTo>
                  <a:cubicBezTo>
                    <a:pt x="57402" y="563675"/>
                    <a:pt x="105635" y="576226"/>
                    <a:pt x="157163" y="576226"/>
                  </a:cubicBezTo>
                  <a:cubicBezTo>
                    <a:pt x="211605" y="576226"/>
                    <a:pt x="262369" y="562215"/>
                    <a:pt x="304802" y="537544"/>
                  </a:cubicBezTo>
                  <a:close/>
                  <a:moveTo>
                    <a:pt x="304802" y="463725"/>
                  </a:moveTo>
                  <a:lnTo>
                    <a:pt x="304802" y="530812"/>
                  </a:lnTo>
                  <a:cubicBezTo>
                    <a:pt x="262735" y="549591"/>
                    <a:pt x="214886" y="559596"/>
                    <a:pt x="164309" y="559596"/>
                  </a:cubicBezTo>
                  <a:cubicBezTo>
                    <a:pt x="110829" y="559596"/>
                    <a:pt x="60399" y="548409"/>
                    <a:pt x="16670" y="527489"/>
                  </a:cubicBezTo>
                  <a:lnTo>
                    <a:pt x="16670" y="467175"/>
                  </a:lnTo>
                  <a:cubicBezTo>
                    <a:pt x="57402" y="489856"/>
                    <a:pt x="105635" y="502407"/>
                    <a:pt x="157163" y="502407"/>
                  </a:cubicBezTo>
                  <a:cubicBezTo>
                    <a:pt x="211605" y="502407"/>
                    <a:pt x="262369" y="488396"/>
                    <a:pt x="304802" y="463725"/>
                  </a:cubicBezTo>
                  <a:close/>
                  <a:moveTo>
                    <a:pt x="488048" y="409575"/>
                  </a:moveTo>
                  <a:cubicBezTo>
                    <a:pt x="421116" y="409575"/>
                    <a:pt x="364585" y="426817"/>
                    <a:pt x="349612" y="452315"/>
                  </a:cubicBezTo>
                  <a:cubicBezTo>
                    <a:pt x="386630" y="474468"/>
                    <a:pt x="430121" y="485776"/>
                    <a:pt x="476252" y="485776"/>
                  </a:cubicBezTo>
                  <a:cubicBezTo>
                    <a:pt x="528922" y="485776"/>
                    <a:pt x="578149" y="471035"/>
                    <a:pt x="619362" y="444393"/>
                  </a:cubicBezTo>
                  <a:cubicBezTo>
                    <a:pt x="597925" y="422961"/>
                    <a:pt x="547026" y="409575"/>
                    <a:pt x="488048" y="409575"/>
                  </a:cubicBezTo>
                  <a:close/>
                  <a:moveTo>
                    <a:pt x="485776" y="385763"/>
                  </a:moveTo>
                  <a:cubicBezTo>
                    <a:pt x="567315" y="385763"/>
                    <a:pt x="633414" y="411350"/>
                    <a:pt x="633414" y="442913"/>
                  </a:cubicBezTo>
                  <a:lnTo>
                    <a:pt x="628341" y="452641"/>
                  </a:lnTo>
                  <a:lnTo>
                    <a:pt x="623891" y="448554"/>
                  </a:lnTo>
                  <a:lnTo>
                    <a:pt x="623891" y="517706"/>
                  </a:lnTo>
                  <a:cubicBezTo>
                    <a:pt x="581824" y="538816"/>
                    <a:pt x="533975" y="550063"/>
                    <a:pt x="483398" y="550063"/>
                  </a:cubicBezTo>
                  <a:cubicBezTo>
                    <a:pt x="429918" y="550063"/>
                    <a:pt x="379488" y="537487"/>
                    <a:pt x="335759" y="513971"/>
                  </a:cubicBezTo>
                  <a:lnTo>
                    <a:pt x="335759" y="446171"/>
                  </a:lnTo>
                  <a:lnTo>
                    <a:pt x="341065" y="448524"/>
                  </a:lnTo>
                  <a:cubicBezTo>
                    <a:pt x="338448" y="447203"/>
                    <a:pt x="338138" y="445072"/>
                    <a:pt x="338138" y="442913"/>
                  </a:cubicBezTo>
                  <a:cubicBezTo>
                    <a:pt x="338138" y="411350"/>
                    <a:pt x="404238" y="385763"/>
                    <a:pt x="485776" y="385763"/>
                  </a:cubicBezTo>
                  <a:close/>
                  <a:moveTo>
                    <a:pt x="304802" y="382762"/>
                  </a:moveTo>
                  <a:lnTo>
                    <a:pt x="304802" y="449849"/>
                  </a:lnTo>
                  <a:cubicBezTo>
                    <a:pt x="262735" y="468628"/>
                    <a:pt x="214886" y="478633"/>
                    <a:pt x="164309" y="478633"/>
                  </a:cubicBezTo>
                  <a:cubicBezTo>
                    <a:pt x="110829" y="478633"/>
                    <a:pt x="60399" y="467446"/>
                    <a:pt x="16670" y="446526"/>
                  </a:cubicBezTo>
                  <a:lnTo>
                    <a:pt x="16670" y="386212"/>
                  </a:lnTo>
                  <a:cubicBezTo>
                    <a:pt x="57402" y="408893"/>
                    <a:pt x="105635" y="421444"/>
                    <a:pt x="157163" y="421444"/>
                  </a:cubicBezTo>
                  <a:cubicBezTo>
                    <a:pt x="211605" y="421444"/>
                    <a:pt x="262369" y="407433"/>
                    <a:pt x="304802" y="382762"/>
                  </a:cubicBezTo>
                  <a:close/>
                  <a:moveTo>
                    <a:pt x="300040" y="297037"/>
                  </a:moveTo>
                  <a:lnTo>
                    <a:pt x="300040" y="372450"/>
                  </a:lnTo>
                  <a:cubicBezTo>
                    <a:pt x="257973" y="393560"/>
                    <a:pt x="210124" y="404807"/>
                    <a:pt x="159547" y="404807"/>
                  </a:cubicBezTo>
                  <a:cubicBezTo>
                    <a:pt x="106067" y="404807"/>
                    <a:pt x="55637" y="392231"/>
                    <a:pt x="11908" y="368715"/>
                  </a:cubicBezTo>
                  <a:lnTo>
                    <a:pt x="11908" y="300915"/>
                  </a:lnTo>
                  <a:cubicBezTo>
                    <a:pt x="52640" y="326411"/>
                    <a:pt x="100873" y="340520"/>
                    <a:pt x="152401" y="340520"/>
                  </a:cubicBezTo>
                  <a:cubicBezTo>
                    <a:pt x="206843" y="340520"/>
                    <a:pt x="257607" y="324770"/>
                    <a:pt x="300040" y="297037"/>
                  </a:cubicBezTo>
                  <a:close/>
                  <a:moveTo>
                    <a:pt x="557216" y="232744"/>
                  </a:moveTo>
                  <a:lnTo>
                    <a:pt x="557216" y="299831"/>
                  </a:lnTo>
                  <a:cubicBezTo>
                    <a:pt x="515149" y="318610"/>
                    <a:pt x="467300" y="328615"/>
                    <a:pt x="416723" y="328615"/>
                  </a:cubicBezTo>
                  <a:lnTo>
                    <a:pt x="347665" y="321298"/>
                  </a:lnTo>
                  <a:lnTo>
                    <a:pt x="347665" y="263834"/>
                  </a:lnTo>
                  <a:cubicBezTo>
                    <a:pt x="367357" y="269262"/>
                    <a:pt x="388183" y="271426"/>
                    <a:pt x="409577" y="271426"/>
                  </a:cubicBezTo>
                  <a:cubicBezTo>
                    <a:pt x="464019" y="271426"/>
                    <a:pt x="514783" y="257415"/>
                    <a:pt x="557216" y="232744"/>
                  </a:cubicBezTo>
                  <a:close/>
                  <a:moveTo>
                    <a:pt x="154782" y="228602"/>
                  </a:moveTo>
                  <a:cubicBezTo>
                    <a:pt x="240266" y="228602"/>
                    <a:pt x="309564" y="254189"/>
                    <a:pt x="309564" y="285752"/>
                  </a:cubicBezTo>
                  <a:lnTo>
                    <a:pt x="304245" y="295480"/>
                  </a:lnTo>
                  <a:cubicBezTo>
                    <a:pt x="287819" y="270012"/>
                    <a:pt x="228058" y="252414"/>
                    <a:pt x="157164" y="252414"/>
                  </a:cubicBezTo>
                  <a:cubicBezTo>
                    <a:pt x="81891" y="252414"/>
                    <a:pt x="19167" y="272254"/>
                    <a:pt x="7701" y="299836"/>
                  </a:cubicBezTo>
                  <a:cubicBezTo>
                    <a:pt x="2019" y="296352"/>
                    <a:pt x="0" y="291139"/>
                    <a:pt x="0" y="285752"/>
                  </a:cubicBezTo>
                  <a:cubicBezTo>
                    <a:pt x="0" y="254189"/>
                    <a:pt x="69298" y="228602"/>
                    <a:pt x="154782" y="228602"/>
                  </a:cubicBezTo>
                  <a:close/>
                  <a:moveTo>
                    <a:pt x="559595" y="166690"/>
                  </a:moveTo>
                  <a:lnTo>
                    <a:pt x="559595" y="216679"/>
                  </a:lnTo>
                  <a:cubicBezTo>
                    <a:pt x="517528" y="230672"/>
                    <a:pt x="469679" y="238127"/>
                    <a:pt x="419102" y="238127"/>
                  </a:cubicBezTo>
                  <a:cubicBezTo>
                    <a:pt x="365622" y="238127"/>
                    <a:pt x="315192" y="229791"/>
                    <a:pt x="271463" y="214203"/>
                  </a:cubicBezTo>
                  <a:lnTo>
                    <a:pt x="271463" y="169261"/>
                  </a:lnTo>
                  <a:cubicBezTo>
                    <a:pt x="312195" y="186161"/>
                    <a:pt x="360428" y="195513"/>
                    <a:pt x="411956" y="195513"/>
                  </a:cubicBezTo>
                  <a:cubicBezTo>
                    <a:pt x="466398" y="195513"/>
                    <a:pt x="517162" y="185073"/>
                    <a:pt x="559595" y="166690"/>
                  </a:cubicBezTo>
                  <a:close/>
                  <a:moveTo>
                    <a:pt x="722471" y="97633"/>
                  </a:moveTo>
                  <a:lnTo>
                    <a:pt x="802483" y="246702"/>
                  </a:lnTo>
                  <a:lnTo>
                    <a:pt x="762477" y="246702"/>
                  </a:lnTo>
                  <a:lnTo>
                    <a:pt x="762477" y="704852"/>
                  </a:lnTo>
                  <a:lnTo>
                    <a:pt x="682465" y="704852"/>
                  </a:lnTo>
                  <a:lnTo>
                    <a:pt x="682465" y="246702"/>
                  </a:lnTo>
                  <a:lnTo>
                    <a:pt x="642459" y="246702"/>
                  </a:lnTo>
                  <a:close/>
                  <a:moveTo>
                    <a:pt x="418991" y="23812"/>
                  </a:moveTo>
                  <a:cubicBezTo>
                    <a:pt x="352059" y="23812"/>
                    <a:pt x="295528" y="41054"/>
                    <a:pt x="280555" y="66552"/>
                  </a:cubicBezTo>
                  <a:cubicBezTo>
                    <a:pt x="317573" y="88704"/>
                    <a:pt x="361064" y="100013"/>
                    <a:pt x="407195" y="100013"/>
                  </a:cubicBezTo>
                  <a:cubicBezTo>
                    <a:pt x="459865" y="100013"/>
                    <a:pt x="509092" y="85272"/>
                    <a:pt x="550305" y="58630"/>
                  </a:cubicBezTo>
                  <a:cubicBezTo>
                    <a:pt x="528868" y="37198"/>
                    <a:pt x="477969" y="23812"/>
                    <a:pt x="418991" y="23812"/>
                  </a:cubicBezTo>
                  <a:close/>
                  <a:moveTo>
                    <a:pt x="416719" y="0"/>
                  </a:moveTo>
                  <a:cubicBezTo>
                    <a:pt x="498258" y="0"/>
                    <a:pt x="564357" y="25587"/>
                    <a:pt x="564357" y="57150"/>
                  </a:cubicBezTo>
                  <a:lnTo>
                    <a:pt x="559284" y="66878"/>
                  </a:lnTo>
                  <a:lnTo>
                    <a:pt x="554834" y="62791"/>
                  </a:lnTo>
                  <a:lnTo>
                    <a:pt x="554834" y="131943"/>
                  </a:lnTo>
                  <a:cubicBezTo>
                    <a:pt x="512767" y="153053"/>
                    <a:pt x="464918" y="164300"/>
                    <a:pt x="414341" y="164300"/>
                  </a:cubicBezTo>
                  <a:cubicBezTo>
                    <a:pt x="360861" y="164300"/>
                    <a:pt x="310431" y="151724"/>
                    <a:pt x="266702" y="128208"/>
                  </a:cubicBezTo>
                  <a:lnTo>
                    <a:pt x="266702" y="60408"/>
                  </a:lnTo>
                  <a:lnTo>
                    <a:pt x="272008" y="62761"/>
                  </a:lnTo>
                  <a:cubicBezTo>
                    <a:pt x="269391" y="61440"/>
                    <a:pt x="269081" y="59309"/>
                    <a:pt x="269081" y="57150"/>
                  </a:cubicBezTo>
                  <a:cubicBezTo>
                    <a:pt x="269081" y="25587"/>
                    <a:pt x="335181" y="0"/>
                    <a:pt x="41671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213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626988" y="4880452"/>
              <a:ext cx="1719921" cy="555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</a:t>
              </a: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描述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668721" y="1616156"/>
            <a:ext cx="2095007" cy="1805641"/>
            <a:chOff x="3451392" y="1711470"/>
            <a:chExt cx="2701673" cy="2328513"/>
          </a:xfrm>
          <a:solidFill>
            <a:srgbClr val="FFD94B"/>
          </a:solidFill>
        </p:grpSpPr>
        <p:sp>
          <p:nvSpPr>
            <p:cNvPr id="45" name="六边形 44"/>
            <p:cNvSpPr/>
            <p:nvPr/>
          </p:nvSpPr>
          <p:spPr>
            <a:xfrm>
              <a:off x="3451392" y="1711470"/>
              <a:ext cx="2701673" cy="2328513"/>
            </a:xfrm>
            <a:prstGeom prst="hexagon">
              <a:avLst/>
            </a:pr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213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560207" y="2174187"/>
              <a:ext cx="518159" cy="522423"/>
            </a:xfrm>
            <a:custGeom>
              <a:avLst/>
              <a:gdLst/>
              <a:ahLst/>
              <a:cxnLst/>
              <a:rect l="l" t="t" r="r" b="b"/>
              <a:pathLst>
                <a:path w="752475" h="755648">
                  <a:moveTo>
                    <a:pt x="60325" y="0"/>
                  </a:moveTo>
                  <a:cubicBezTo>
                    <a:pt x="86342" y="0"/>
                    <a:pt x="108512" y="16470"/>
                    <a:pt x="116492" y="39730"/>
                  </a:cubicBezTo>
                  <a:lnTo>
                    <a:pt x="251669" y="169806"/>
                  </a:lnTo>
                  <a:lnTo>
                    <a:pt x="654050" y="15875"/>
                  </a:lnTo>
                  <a:lnTo>
                    <a:pt x="749300" y="88900"/>
                  </a:lnTo>
                  <a:lnTo>
                    <a:pt x="420437" y="332205"/>
                  </a:lnTo>
                  <a:lnTo>
                    <a:pt x="574416" y="480374"/>
                  </a:lnTo>
                  <a:lnTo>
                    <a:pt x="752475" y="469900"/>
                  </a:lnTo>
                  <a:lnTo>
                    <a:pt x="742950" y="565150"/>
                  </a:lnTo>
                  <a:lnTo>
                    <a:pt x="609861" y="596204"/>
                  </a:lnTo>
                  <a:lnTo>
                    <a:pt x="552451" y="749298"/>
                  </a:lnTo>
                  <a:lnTo>
                    <a:pt x="473076" y="755648"/>
                  </a:lnTo>
                  <a:lnTo>
                    <a:pt x="486660" y="572267"/>
                  </a:lnTo>
                  <a:lnTo>
                    <a:pt x="331516" y="416116"/>
                  </a:lnTo>
                  <a:lnTo>
                    <a:pt x="98425" y="752475"/>
                  </a:lnTo>
                  <a:lnTo>
                    <a:pt x="6350" y="660400"/>
                  </a:lnTo>
                  <a:lnTo>
                    <a:pt x="172156" y="255721"/>
                  </a:lnTo>
                  <a:lnTo>
                    <a:pt x="25948" y="108564"/>
                  </a:lnTo>
                  <a:cubicBezTo>
                    <a:pt x="9989" y="98516"/>
                    <a:pt x="0" y="80587"/>
                    <a:pt x="0" y="60325"/>
                  </a:cubicBezTo>
                  <a:cubicBezTo>
                    <a:pt x="0" y="27008"/>
                    <a:pt x="27008" y="0"/>
                    <a:pt x="60325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213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TextBox 8"/>
            <p:cNvSpPr txBox="1">
              <a:spLocks noChangeArrowheads="1"/>
            </p:cNvSpPr>
            <p:nvPr/>
          </p:nvSpPr>
          <p:spPr bwMode="auto">
            <a:xfrm>
              <a:off x="4048447" y="2854403"/>
              <a:ext cx="1531018" cy="476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953996" y="3393987"/>
              <a:ext cx="1719921" cy="555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</a:t>
              </a: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描述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50423" y="2719051"/>
            <a:ext cx="2095007" cy="1805641"/>
            <a:chOff x="5877992" y="3133739"/>
            <a:chExt cx="2701673" cy="2328513"/>
          </a:xfrm>
          <a:solidFill>
            <a:srgbClr val="E8B438"/>
          </a:solidFill>
        </p:grpSpPr>
        <p:sp>
          <p:nvSpPr>
            <p:cNvPr id="50" name="六边形 49"/>
            <p:cNvSpPr/>
            <p:nvPr/>
          </p:nvSpPr>
          <p:spPr>
            <a:xfrm>
              <a:off x="5877992" y="3133739"/>
              <a:ext cx="2701673" cy="2328513"/>
            </a:xfrm>
            <a:prstGeom prst="hexagon">
              <a:avLst/>
            </a:pr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213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 flipH="1">
              <a:off x="6924971" y="3577265"/>
              <a:ext cx="584261" cy="524555"/>
            </a:xfrm>
            <a:custGeom>
              <a:avLst/>
              <a:gdLst/>
              <a:ahLst/>
              <a:cxnLst/>
              <a:rect l="l" t="t" r="r" b="b"/>
              <a:pathLst>
                <a:path w="833438" h="744826">
                  <a:moveTo>
                    <a:pt x="735803" y="200026"/>
                  </a:moveTo>
                  <a:lnTo>
                    <a:pt x="588168" y="200026"/>
                  </a:lnTo>
                  <a:lnTo>
                    <a:pt x="588168" y="459582"/>
                  </a:lnTo>
                  <a:lnTo>
                    <a:pt x="280988" y="459582"/>
                  </a:lnTo>
                  <a:lnTo>
                    <a:pt x="280988" y="516729"/>
                  </a:lnTo>
                  <a:cubicBezTo>
                    <a:pt x="280988" y="570651"/>
                    <a:pt x="324701" y="614364"/>
                    <a:pt x="378623" y="614364"/>
                  </a:cubicBezTo>
                  <a:lnTo>
                    <a:pt x="591312" y="614364"/>
                  </a:lnTo>
                  <a:lnTo>
                    <a:pt x="712338" y="744826"/>
                  </a:lnTo>
                  <a:lnTo>
                    <a:pt x="704983" y="614364"/>
                  </a:lnTo>
                  <a:lnTo>
                    <a:pt x="735803" y="614364"/>
                  </a:lnTo>
                  <a:cubicBezTo>
                    <a:pt x="789725" y="614364"/>
                    <a:pt x="833438" y="570651"/>
                    <a:pt x="833438" y="516729"/>
                  </a:cubicBezTo>
                  <a:lnTo>
                    <a:pt x="833438" y="297661"/>
                  </a:lnTo>
                  <a:cubicBezTo>
                    <a:pt x="833438" y="243739"/>
                    <a:pt x="789725" y="200026"/>
                    <a:pt x="735803" y="200026"/>
                  </a:cubicBezTo>
                  <a:close/>
                  <a:moveTo>
                    <a:pt x="454815" y="0"/>
                  </a:moveTo>
                  <a:lnTo>
                    <a:pt x="97635" y="0"/>
                  </a:lnTo>
                  <a:cubicBezTo>
                    <a:pt x="43713" y="0"/>
                    <a:pt x="0" y="43713"/>
                    <a:pt x="0" y="97635"/>
                  </a:cubicBezTo>
                  <a:lnTo>
                    <a:pt x="0" y="316703"/>
                  </a:lnTo>
                  <a:cubicBezTo>
                    <a:pt x="0" y="370625"/>
                    <a:pt x="43713" y="414338"/>
                    <a:pt x="97635" y="414338"/>
                  </a:cubicBezTo>
                  <a:lnTo>
                    <a:pt x="128455" y="414338"/>
                  </a:lnTo>
                  <a:lnTo>
                    <a:pt x="121100" y="544800"/>
                  </a:lnTo>
                  <a:lnTo>
                    <a:pt x="242126" y="414338"/>
                  </a:lnTo>
                  <a:lnTo>
                    <a:pt x="454815" y="414338"/>
                  </a:lnTo>
                  <a:cubicBezTo>
                    <a:pt x="508737" y="414338"/>
                    <a:pt x="552450" y="370625"/>
                    <a:pt x="552450" y="316703"/>
                  </a:cubicBezTo>
                  <a:lnTo>
                    <a:pt x="552450" y="97635"/>
                  </a:lnTo>
                  <a:cubicBezTo>
                    <a:pt x="552450" y="43713"/>
                    <a:pt x="508737" y="0"/>
                    <a:pt x="454815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213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TextBox 11"/>
            <p:cNvSpPr txBox="1">
              <a:spLocks noChangeArrowheads="1"/>
            </p:cNvSpPr>
            <p:nvPr/>
          </p:nvSpPr>
          <p:spPr bwMode="auto">
            <a:xfrm>
              <a:off x="6394018" y="4291599"/>
              <a:ext cx="1669621" cy="476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416847" y="4899316"/>
              <a:ext cx="1719921" cy="555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</a:t>
              </a: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描述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392441" y="1607888"/>
            <a:ext cx="2093353" cy="1805641"/>
            <a:chOff x="8253417" y="1700808"/>
            <a:chExt cx="2699540" cy="2328513"/>
          </a:xfrm>
          <a:solidFill>
            <a:srgbClr val="FFD94B"/>
          </a:solidFill>
        </p:grpSpPr>
        <p:sp>
          <p:nvSpPr>
            <p:cNvPr id="56" name="六边形 55"/>
            <p:cNvSpPr/>
            <p:nvPr/>
          </p:nvSpPr>
          <p:spPr>
            <a:xfrm>
              <a:off x="8253417" y="1700808"/>
              <a:ext cx="2699540" cy="2328513"/>
            </a:xfrm>
            <a:prstGeom prst="hexagon">
              <a:avLst/>
            </a:pr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213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流程图: 联系 56"/>
            <p:cNvSpPr/>
            <p:nvPr/>
          </p:nvSpPr>
          <p:spPr>
            <a:xfrm>
              <a:off x="9385689" y="2076099"/>
              <a:ext cx="407276" cy="567202"/>
            </a:xfrm>
            <a:custGeom>
              <a:avLst/>
              <a:gdLst/>
              <a:ahLst/>
              <a:cxnLst/>
              <a:rect l="l" t="t" r="r" b="b"/>
              <a:pathLst>
                <a:path w="595312" h="826293">
                  <a:moveTo>
                    <a:pt x="296986" y="34194"/>
                  </a:moveTo>
                  <a:cubicBezTo>
                    <a:pt x="150533" y="34194"/>
                    <a:pt x="31810" y="152917"/>
                    <a:pt x="31810" y="299370"/>
                  </a:cubicBezTo>
                  <a:cubicBezTo>
                    <a:pt x="31810" y="404714"/>
                    <a:pt x="93237" y="495710"/>
                    <a:pt x="182627" y="537660"/>
                  </a:cubicBezTo>
                  <a:lnTo>
                    <a:pt x="184845" y="545529"/>
                  </a:lnTo>
                  <a:lnTo>
                    <a:pt x="186214" y="545304"/>
                  </a:lnTo>
                  <a:lnTo>
                    <a:pt x="192968" y="574347"/>
                  </a:lnTo>
                  <a:lnTo>
                    <a:pt x="193290" y="575489"/>
                  </a:lnTo>
                  <a:lnTo>
                    <a:pt x="193226" y="575453"/>
                  </a:lnTo>
                  <a:lnTo>
                    <a:pt x="210026" y="647697"/>
                  </a:lnTo>
                  <a:lnTo>
                    <a:pt x="208599" y="648045"/>
                  </a:lnTo>
                  <a:lnTo>
                    <a:pt x="273368" y="647283"/>
                  </a:lnTo>
                  <a:lnTo>
                    <a:pt x="273368" y="514349"/>
                  </a:lnTo>
                  <a:lnTo>
                    <a:pt x="319087" y="514349"/>
                  </a:lnTo>
                  <a:lnTo>
                    <a:pt x="319087" y="646745"/>
                  </a:lnTo>
                  <a:lnTo>
                    <a:pt x="390552" y="645904"/>
                  </a:lnTo>
                  <a:lnTo>
                    <a:pt x="388142" y="645316"/>
                  </a:lnTo>
                  <a:lnTo>
                    <a:pt x="404872" y="573378"/>
                  </a:lnTo>
                  <a:cubicBezTo>
                    <a:pt x="403310" y="574897"/>
                    <a:pt x="401432" y="575587"/>
                    <a:pt x="399545" y="576258"/>
                  </a:cubicBezTo>
                  <a:lnTo>
                    <a:pt x="407038" y="539998"/>
                  </a:lnTo>
                  <a:cubicBezTo>
                    <a:pt x="498685" y="498719"/>
                    <a:pt x="562162" y="406458"/>
                    <a:pt x="562162" y="299370"/>
                  </a:cubicBezTo>
                  <a:cubicBezTo>
                    <a:pt x="562162" y="152917"/>
                    <a:pt x="443439" y="34194"/>
                    <a:pt x="296986" y="34194"/>
                  </a:cubicBezTo>
                  <a:close/>
                  <a:moveTo>
                    <a:pt x="297656" y="0"/>
                  </a:moveTo>
                  <a:cubicBezTo>
                    <a:pt x="462047" y="0"/>
                    <a:pt x="595312" y="133265"/>
                    <a:pt x="595312" y="297656"/>
                  </a:cubicBezTo>
                  <a:cubicBezTo>
                    <a:pt x="595312" y="410299"/>
                    <a:pt x="532742" y="508329"/>
                    <a:pt x="438573" y="555157"/>
                  </a:cubicBezTo>
                  <a:lnTo>
                    <a:pt x="407666" y="650078"/>
                  </a:lnTo>
                  <a:lnTo>
                    <a:pt x="400101" y="648233"/>
                  </a:lnTo>
                  <a:lnTo>
                    <a:pt x="400275" y="656999"/>
                  </a:lnTo>
                  <a:cubicBezTo>
                    <a:pt x="400123" y="656041"/>
                    <a:pt x="399871" y="650619"/>
                    <a:pt x="399829" y="651730"/>
                  </a:cubicBezTo>
                  <a:lnTo>
                    <a:pt x="400052" y="662936"/>
                  </a:lnTo>
                  <a:lnTo>
                    <a:pt x="319087" y="662936"/>
                  </a:lnTo>
                  <a:lnTo>
                    <a:pt x="319087" y="675380"/>
                  </a:lnTo>
                  <a:cubicBezTo>
                    <a:pt x="367743" y="678023"/>
                    <a:pt x="404813" y="696667"/>
                    <a:pt x="404813" y="719137"/>
                  </a:cubicBezTo>
                  <a:cubicBezTo>
                    <a:pt x="404813" y="733486"/>
                    <a:pt x="389698" y="746274"/>
                    <a:pt x="365852" y="753802"/>
                  </a:cubicBezTo>
                  <a:lnTo>
                    <a:pt x="302422" y="826293"/>
                  </a:lnTo>
                  <a:lnTo>
                    <a:pt x="238994" y="753805"/>
                  </a:lnTo>
                  <a:cubicBezTo>
                    <a:pt x="215144" y="746277"/>
                    <a:pt x="200025" y="733487"/>
                    <a:pt x="200025" y="719137"/>
                  </a:cubicBezTo>
                  <a:cubicBezTo>
                    <a:pt x="200025" y="698623"/>
                    <a:pt x="230920" y="681299"/>
                    <a:pt x="273368" y="676485"/>
                  </a:cubicBezTo>
                  <a:lnTo>
                    <a:pt x="273368" y="662936"/>
                  </a:lnTo>
                  <a:lnTo>
                    <a:pt x="197645" y="662936"/>
                  </a:lnTo>
                  <a:lnTo>
                    <a:pt x="197645" y="650717"/>
                  </a:lnTo>
                  <a:lnTo>
                    <a:pt x="190502" y="652459"/>
                  </a:lnTo>
                  <a:lnTo>
                    <a:pt x="159343" y="556762"/>
                  </a:lnTo>
                  <a:cubicBezTo>
                    <a:pt x="63794" y="510234"/>
                    <a:pt x="0" y="411395"/>
                    <a:pt x="0" y="297656"/>
                  </a:cubicBezTo>
                  <a:cubicBezTo>
                    <a:pt x="0" y="133265"/>
                    <a:pt x="133265" y="0"/>
                    <a:pt x="297656" y="0"/>
                  </a:cubicBezTo>
                  <a:close/>
                </a:path>
              </a:pathLst>
            </a:cu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213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Box 4"/>
            <p:cNvSpPr txBox="1">
              <a:spLocks noChangeArrowheads="1"/>
            </p:cNvSpPr>
            <p:nvPr/>
          </p:nvSpPr>
          <p:spPr bwMode="auto">
            <a:xfrm>
              <a:off x="9315026" y="1934924"/>
              <a:ext cx="324115" cy="674732"/>
            </a:xfrm>
            <a:prstGeom prst="rect">
              <a:avLst/>
            </a:prstGeom>
            <a:solidFill>
              <a:srgbClr val="093B5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$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TextBox 12"/>
            <p:cNvSpPr txBox="1">
              <a:spLocks noChangeArrowheads="1"/>
            </p:cNvSpPr>
            <p:nvPr/>
          </p:nvSpPr>
          <p:spPr bwMode="auto">
            <a:xfrm>
              <a:off x="8765178" y="2852270"/>
              <a:ext cx="1667488" cy="476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765178" y="3393986"/>
              <a:ext cx="1719921" cy="555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此处添加详细文本</a:t>
              </a:r>
              <a:r>
                <a:rPr kumimoji="0" lang="zh-CN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描述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1" name="Rectangle 5"/>
          <p:cNvSpPr>
            <a:spLocks/>
          </p:cNvSpPr>
          <p:nvPr/>
        </p:nvSpPr>
        <p:spPr bwMode="auto">
          <a:xfrm>
            <a:off x="2898397" y="4799525"/>
            <a:ext cx="7524016" cy="77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在  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200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字以内，据统计每页幻灯片的最好控制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在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5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分钟之内。此处添加详细文本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描述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，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建议与标题相关并符合整体语言风格，语言描述尽量简洁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生动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。尽量将每页幻灯片的字数控制在 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200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字以内，据统计每页幻灯片的最好控制在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5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Gill Sans" charset="0"/>
              </a:rPr>
              <a:t>分钟之内。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62" name="椭圆 61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35794532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 advTm="1574">
        <p:dissolve/>
      </p:transition>
    </mc:Choice>
    <mc:Fallback>
      <p:transition spd="slow" advTm="1574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43" name="椭圆 42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46" name="组合 45"/>
          <p:cNvGrpSpPr/>
          <p:nvPr/>
        </p:nvGrpSpPr>
        <p:grpSpPr>
          <a:xfrm>
            <a:off x="8641357" y="2133650"/>
            <a:ext cx="2349967" cy="981110"/>
            <a:chOff x="8641357" y="2133650"/>
            <a:chExt cx="2349967" cy="981110"/>
          </a:xfrm>
        </p:grpSpPr>
        <p:sp>
          <p:nvSpPr>
            <p:cNvPr id="49" name="TextBox 114"/>
            <p:cNvSpPr txBox="1"/>
            <p:nvPr/>
          </p:nvSpPr>
          <p:spPr>
            <a:xfrm>
              <a:off x="8785373" y="2637706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93B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TextBox 116"/>
            <p:cNvSpPr txBox="1"/>
            <p:nvPr/>
          </p:nvSpPr>
          <p:spPr>
            <a:xfrm>
              <a:off x="8784484" y="2133650"/>
              <a:ext cx="220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93B5C"/>
                  </a:solidFill>
                  <a:latin typeface="微软雅黑" pitchFamily="34" charset="-122"/>
                  <a:ea typeface="微软雅黑" pitchFamily="34" charset="-122"/>
                </a:rPr>
                <a:t>重要内容</a:t>
              </a:r>
              <a:r>
                <a:rPr lang="zh-CN" altLang="en-US" sz="2400" dirty="0">
                  <a:solidFill>
                    <a:srgbClr val="093B5C"/>
                  </a:solidFill>
                  <a:latin typeface="微软雅黑" pitchFamily="34" charset="-122"/>
                  <a:ea typeface="微软雅黑" pitchFamily="34" charset="-122"/>
                </a:rPr>
                <a:t>情况</a:t>
              </a:r>
              <a:endParaRPr lang="zh-CN" altLang="zh-CN" sz="2400" dirty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椭圆 51"/>
          <p:cNvSpPr/>
          <p:nvPr/>
        </p:nvSpPr>
        <p:spPr>
          <a:xfrm>
            <a:off x="1656581" y="1629594"/>
            <a:ext cx="4145792" cy="4142203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93B5C"/>
              </a:solidFill>
            </a:endParaRPr>
          </a:p>
        </p:txBody>
      </p:sp>
      <p:grpSp>
        <p:nvGrpSpPr>
          <p:cNvPr id="53" name="组合 87"/>
          <p:cNvGrpSpPr>
            <a:grpSpLocks/>
          </p:cNvGrpSpPr>
          <p:nvPr/>
        </p:nvGrpSpPr>
        <p:grpSpPr bwMode="auto">
          <a:xfrm>
            <a:off x="936501" y="1636841"/>
            <a:ext cx="2529816" cy="2529816"/>
            <a:chOff x="2848131" y="1860029"/>
            <a:chExt cx="3807502" cy="3807502"/>
          </a:xfrm>
        </p:grpSpPr>
        <p:sp>
          <p:nvSpPr>
            <p:cNvPr id="54" name="椭圆 5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93B5C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93B5C"/>
                </a:solidFill>
              </a:endParaRPr>
            </a:p>
          </p:txBody>
        </p:sp>
      </p:grpSp>
      <p:grpSp>
        <p:nvGrpSpPr>
          <p:cNvPr id="56" name="组合 87"/>
          <p:cNvGrpSpPr>
            <a:grpSpLocks/>
          </p:cNvGrpSpPr>
          <p:nvPr/>
        </p:nvGrpSpPr>
        <p:grpSpPr bwMode="auto">
          <a:xfrm>
            <a:off x="4392885" y="1629594"/>
            <a:ext cx="2993204" cy="2993204"/>
            <a:chOff x="2848131" y="1860029"/>
            <a:chExt cx="3807502" cy="3807502"/>
          </a:xfrm>
        </p:grpSpPr>
        <p:sp>
          <p:nvSpPr>
            <p:cNvPr id="57" name="椭圆 56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93B5C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938028" y="1918029"/>
              <a:ext cx="3627710" cy="362771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93B5C"/>
                </a:solidFill>
              </a:endParaRPr>
            </a:p>
          </p:txBody>
        </p:sp>
      </p:grpSp>
      <p:grpSp>
        <p:nvGrpSpPr>
          <p:cNvPr id="59" name="组合 87"/>
          <p:cNvGrpSpPr>
            <a:grpSpLocks/>
          </p:cNvGrpSpPr>
          <p:nvPr/>
        </p:nvGrpSpPr>
        <p:grpSpPr bwMode="auto">
          <a:xfrm>
            <a:off x="2808709" y="4518204"/>
            <a:ext cx="1756440" cy="1756440"/>
            <a:chOff x="2848131" y="1860029"/>
            <a:chExt cx="3807502" cy="3807502"/>
          </a:xfrm>
        </p:grpSpPr>
        <p:sp>
          <p:nvSpPr>
            <p:cNvPr id="60" name="椭圆 59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93B5C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93B5C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641357" y="3299279"/>
            <a:ext cx="2349967" cy="981110"/>
            <a:chOff x="8641357" y="2133650"/>
            <a:chExt cx="2349967" cy="981110"/>
          </a:xfrm>
        </p:grpSpPr>
        <p:sp>
          <p:nvSpPr>
            <p:cNvPr id="63" name="TextBox 132"/>
            <p:cNvSpPr txBox="1"/>
            <p:nvPr/>
          </p:nvSpPr>
          <p:spPr>
            <a:xfrm>
              <a:off x="8785373" y="2637706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93B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TextBox 134"/>
            <p:cNvSpPr txBox="1"/>
            <p:nvPr/>
          </p:nvSpPr>
          <p:spPr>
            <a:xfrm>
              <a:off x="8784484" y="2133650"/>
              <a:ext cx="220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93B5C"/>
                  </a:solidFill>
                  <a:latin typeface="微软雅黑" pitchFamily="34" charset="-122"/>
                  <a:ea typeface="微软雅黑" pitchFamily="34" charset="-122"/>
                </a:rPr>
                <a:t>重要内容</a:t>
              </a:r>
              <a:r>
                <a:rPr lang="zh-CN" altLang="en-US" sz="2400" dirty="0">
                  <a:solidFill>
                    <a:srgbClr val="093B5C"/>
                  </a:solidFill>
                  <a:latin typeface="微软雅黑" pitchFamily="34" charset="-122"/>
                  <a:ea typeface="微软雅黑" pitchFamily="34" charset="-122"/>
                </a:rPr>
                <a:t>情况</a:t>
              </a:r>
              <a:endParaRPr lang="zh-CN" altLang="zh-CN" sz="2400" dirty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641357" y="4527054"/>
            <a:ext cx="2349967" cy="981110"/>
            <a:chOff x="8641357" y="2133650"/>
            <a:chExt cx="2349967" cy="981110"/>
          </a:xfrm>
        </p:grpSpPr>
        <p:sp>
          <p:nvSpPr>
            <p:cNvPr id="67" name="TextBox 136"/>
            <p:cNvSpPr txBox="1"/>
            <p:nvPr/>
          </p:nvSpPr>
          <p:spPr>
            <a:xfrm>
              <a:off x="8785373" y="2637706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93B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TextBox 138"/>
            <p:cNvSpPr txBox="1"/>
            <p:nvPr/>
          </p:nvSpPr>
          <p:spPr>
            <a:xfrm>
              <a:off x="8784484" y="2133650"/>
              <a:ext cx="220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93B5C"/>
                  </a:solidFill>
                  <a:latin typeface="微软雅黑" pitchFamily="34" charset="-122"/>
                  <a:ea typeface="微软雅黑" pitchFamily="34" charset="-122"/>
                </a:rPr>
                <a:t>重要内容</a:t>
              </a:r>
              <a:r>
                <a:rPr lang="zh-CN" altLang="en-US" sz="2400" dirty="0">
                  <a:solidFill>
                    <a:srgbClr val="093B5C"/>
                  </a:solidFill>
                  <a:latin typeface="微软雅黑" pitchFamily="34" charset="-122"/>
                  <a:ea typeface="微软雅黑" pitchFamily="34" charset="-122"/>
                </a:rPr>
                <a:t>情况</a:t>
              </a:r>
              <a:endParaRPr lang="zh-CN" altLang="zh-CN" sz="2400" dirty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8840" y="2069476"/>
            <a:ext cx="1845138" cy="1348124"/>
            <a:chOff x="1278840" y="2069476"/>
            <a:chExt cx="1845138" cy="1348124"/>
          </a:xfrm>
        </p:grpSpPr>
        <p:sp>
          <p:nvSpPr>
            <p:cNvPr id="71" name="文本框 5"/>
            <p:cNvSpPr txBox="1"/>
            <p:nvPr/>
          </p:nvSpPr>
          <p:spPr>
            <a:xfrm>
              <a:off x="1278840" y="2709714"/>
              <a:ext cx="1845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rgbClr val="093B5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en-US" altLang="zh-CN" sz="4000" dirty="0" smtClean="0">
                  <a:solidFill>
                    <a:srgbClr val="093B5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4000" dirty="0">
                <a:solidFill>
                  <a:srgbClr val="093B5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800597" y="2069476"/>
              <a:ext cx="640238" cy="640238"/>
              <a:chOff x="2922588" y="1254126"/>
              <a:chExt cx="336550" cy="336550"/>
            </a:xfrm>
            <a:solidFill>
              <a:schemeClr val="bg1">
                <a:lumMod val="65000"/>
              </a:schemeClr>
            </a:solidFill>
          </p:grpSpPr>
          <p:sp>
            <p:nvSpPr>
              <p:cNvPr id="73" name="Freeform 527"/>
              <p:cNvSpPr>
                <a:spLocks/>
              </p:cNvSpPr>
              <p:nvPr/>
            </p:nvSpPr>
            <p:spPr bwMode="auto">
              <a:xfrm>
                <a:off x="3065463" y="1254126"/>
                <a:ext cx="193675" cy="195263"/>
              </a:xfrm>
              <a:custGeom>
                <a:avLst/>
                <a:gdLst>
                  <a:gd name="T0" fmla="*/ 60 w 122"/>
                  <a:gd name="T1" fmla="*/ 0 h 123"/>
                  <a:gd name="T2" fmla="*/ 0 w 122"/>
                  <a:gd name="T3" fmla="*/ 62 h 123"/>
                  <a:gd name="T4" fmla="*/ 60 w 122"/>
                  <a:gd name="T5" fmla="*/ 123 h 123"/>
                  <a:gd name="T6" fmla="*/ 122 w 122"/>
                  <a:gd name="T7" fmla="*/ 62 h 123"/>
                  <a:gd name="T8" fmla="*/ 60 w 122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60" y="0"/>
                    </a:moveTo>
                    <a:lnTo>
                      <a:pt x="0" y="62"/>
                    </a:lnTo>
                    <a:lnTo>
                      <a:pt x="60" y="123"/>
                    </a:lnTo>
                    <a:lnTo>
                      <a:pt x="122" y="6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93B5C"/>
                  </a:solidFill>
                </a:endParaRPr>
              </a:p>
            </p:txBody>
          </p:sp>
          <p:sp>
            <p:nvSpPr>
              <p:cNvPr id="74" name="Freeform 528"/>
              <p:cNvSpPr>
                <a:spLocks noEditPoints="1"/>
              </p:cNvSpPr>
              <p:nvPr/>
            </p:nvSpPr>
            <p:spPr bwMode="auto">
              <a:xfrm>
                <a:off x="2922588" y="1384301"/>
                <a:ext cx="206375" cy="20637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93B5C"/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5080411" y="2276554"/>
            <a:ext cx="1845138" cy="1504334"/>
            <a:chOff x="5059390" y="2213492"/>
            <a:chExt cx="1845138" cy="1504334"/>
          </a:xfrm>
        </p:grpSpPr>
        <p:sp>
          <p:nvSpPr>
            <p:cNvPr id="76" name="文本框 5"/>
            <p:cNvSpPr txBox="1"/>
            <p:nvPr/>
          </p:nvSpPr>
          <p:spPr>
            <a:xfrm>
              <a:off x="5059390" y="3009940"/>
              <a:ext cx="1845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93B5C"/>
                  </a:solidFill>
                </a:rPr>
                <a:t>标题</a:t>
              </a:r>
              <a:r>
                <a:rPr lang="en-US" altLang="zh-CN" dirty="0">
                  <a:solidFill>
                    <a:srgbClr val="093B5C"/>
                  </a:solidFill>
                </a:rPr>
                <a:t>2</a:t>
              </a:r>
              <a:endParaRPr lang="zh-CN" altLang="en-US" dirty="0">
                <a:solidFill>
                  <a:srgbClr val="093B5C"/>
                </a:solidFill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5645415" y="2213492"/>
              <a:ext cx="640238" cy="640238"/>
              <a:chOff x="2922588" y="1254126"/>
              <a:chExt cx="336550" cy="336550"/>
            </a:xfrm>
            <a:solidFill>
              <a:schemeClr val="bg1">
                <a:lumMod val="65000"/>
              </a:schemeClr>
            </a:solidFill>
          </p:grpSpPr>
          <p:sp>
            <p:nvSpPr>
              <p:cNvPr id="78" name="Freeform 527"/>
              <p:cNvSpPr>
                <a:spLocks/>
              </p:cNvSpPr>
              <p:nvPr/>
            </p:nvSpPr>
            <p:spPr bwMode="auto">
              <a:xfrm>
                <a:off x="3065463" y="1254126"/>
                <a:ext cx="193675" cy="195263"/>
              </a:xfrm>
              <a:custGeom>
                <a:avLst/>
                <a:gdLst>
                  <a:gd name="T0" fmla="*/ 60 w 122"/>
                  <a:gd name="T1" fmla="*/ 0 h 123"/>
                  <a:gd name="T2" fmla="*/ 0 w 122"/>
                  <a:gd name="T3" fmla="*/ 62 h 123"/>
                  <a:gd name="T4" fmla="*/ 60 w 122"/>
                  <a:gd name="T5" fmla="*/ 123 h 123"/>
                  <a:gd name="T6" fmla="*/ 122 w 122"/>
                  <a:gd name="T7" fmla="*/ 62 h 123"/>
                  <a:gd name="T8" fmla="*/ 60 w 122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60" y="0"/>
                    </a:moveTo>
                    <a:lnTo>
                      <a:pt x="0" y="62"/>
                    </a:lnTo>
                    <a:lnTo>
                      <a:pt x="60" y="123"/>
                    </a:lnTo>
                    <a:lnTo>
                      <a:pt x="122" y="6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93B5C"/>
                  </a:solidFill>
                </a:endParaRPr>
              </a:p>
            </p:txBody>
          </p:sp>
          <p:sp>
            <p:nvSpPr>
              <p:cNvPr id="79" name="Freeform 528"/>
              <p:cNvSpPr>
                <a:spLocks noEditPoints="1"/>
              </p:cNvSpPr>
              <p:nvPr/>
            </p:nvSpPr>
            <p:spPr bwMode="auto">
              <a:xfrm>
                <a:off x="2922588" y="1384301"/>
                <a:ext cx="206375" cy="20637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93B5C"/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2835779" y="4812651"/>
            <a:ext cx="1845138" cy="1065415"/>
            <a:chOff x="2835779" y="4812651"/>
            <a:chExt cx="1845138" cy="1065415"/>
          </a:xfrm>
        </p:grpSpPr>
        <p:sp>
          <p:nvSpPr>
            <p:cNvPr id="81" name="文本框 5"/>
            <p:cNvSpPr txBox="1"/>
            <p:nvPr/>
          </p:nvSpPr>
          <p:spPr>
            <a:xfrm>
              <a:off x="2835779" y="5354846"/>
              <a:ext cx="184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093B5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en-US" altLang="zh-CN" sz="2800" dirty="0" smtClean="0">
                  <a:solidFill>
                    <a:srgbClr val="093B5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800" dirty="0">
                <a:solidFill>
                  <a:srgbClr val="093B5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3400851" y="4812651"/>
              <a:ext cx="538577" cy="538577"/>
              <a:chOff x="2922588" y="1254126"/>
              <a:chExt cx="336550" cy="336550"/>
            </a:xfrm>
            <a:solidFill>
              <a:schemeClr val="bg1">
                <a:lumMod val="65000"/>
              </a:schemeClr>
            </a:solidFill>
          </p:grpSpPr>
          <p:sp>
            <p:nvSpPr>
              <p:cNvPr id="83" name="Freeform 527"/>
              <p:cNvSpPr>
                <a:spLocks/>
              </p:cNvSpPr>
              <p:nvPr/>
            </p:nvSpPr>
            <p:spPr bwMode="auto">
              <a:xfrm>
                <a:off x="3065463" y="1254126"/>
                <a:ext cx="193675" cy="195263"/>
              </a:xfrm>
              <a:custGeom>
                <a:avLst/>
                <a:gdLst>
                  <a:gd name="T0" fmla="*/ 60 w 122"/>
                  <a:gd name="T1" fmla="*/ 0 h 123"/>
                  <a:gd name="T2" fmla="*/ 0 w 122"/>
                  <a:gd name="T3" fmla="*/ 62 h 123"/>
                  <a:gd name="T4" fmla="*/ 60 w 122"/>
                  <a:gd name="T5" fmla="*/ 123 h 123"/>
                  <a:gd name="T6" fmla="*/ 122 w 122"/>
                  <a:gd name="T7" fmla="*/ 62 h 123"/>
                  <a:gd name="T8" fmla="*/ 60 w 122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60" y="0"/>
                    </a:moveTo>
                    <a:lnTo>
                      <a:pt x="0" y="62"/>
                    </a:lnTo>
                    <a:lnTo>
                      <a:pt x="60" y="123"/>
                    </a:lnTo>
                    <a:lnTo>
                      <a:pt x="122" y="6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93B5C"/>
                  </a:solidFill>
                </a:endParaRPr>
              </a:p>
            </p:txBody>
          </p:sp>
          <p:sp>
            <p:nvSpPr>
              <p:cNvPr id="84" name="Freeform 528"/>
              <p:cNvSpPr>
                <a:spLocks noEditPoints="1"/>
              </p:cNvSpPr>
              <p:nvPr/>
            </p:nvSpPr>
            <p:spPr bwMode="auto">
              <a:xfrm>
                <a:off x="2922588" y="1384301"/>
                <a:ext cx="206375" cy="20637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93B5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575295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Tm="9584">
        <p15:prstTrans prst="peelOff"/>
      </p:transition>
    </mc:Choice>
    <mc:Fallback>
      <p:transition spd="slow" advTm="9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470650" y="3531579"/>
            <a:ext cx="72507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2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谢谢您的观看  批评指导</a:t>
            </a:r>
            <a:endParaRPr lang="zh-CN" altLang="en-US" sz="52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0534" y="3082709"/>
            <a:ext cx="48109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r>
              <a:rPr lang="zh-CN" altLang="en-US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大学经济管理学院   </a:t>
            </a:r>
            <a:r>
              <a:rPr lang="en-US" altLang="zh-CN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2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sz="22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849913" y="4860087"/>
            <a:ext cx="4492174" cy="369332"/>
          </a:xfrm>
          <a:prstGeom prst="roundRect">
            <a:avLst>
              <a:gd name="adj" fmla="val 50000"/>
            </a:avLst>
          </a:prstGeom>
          <a:solidFill>
            <a:srgbClr val="093B5C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5216114" y="48600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亮亮图文旗舰店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4119717" y="-1307688"/>
            <a:ext cx="3952565" cy="39525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43" y="107242"/>
            <a:ext cx="2723299" cy="18790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725642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 advTm="5735">
        <p14:vortex dir="r"/>
      </p:transition>
    </mc:Choice>
    <mc:Fallback>
      <p:transition spd="slow" advTm="57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34896 2.96296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37396 -2.59259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4" grpId="1"/>
      <p:bldP spid="22" grpId="0" animBg="1"/>
      <p:bldP spid="22" grpId="1" animBg="1"/>
      <p:bldP spid="22" grpId="2" animBg="1"/>
      <p:bldP spid="15" grpId="0"/>
      <p:bldP spid="15" grpId="1"/>
      <p:bldP spid="15" grpId="2"/>
    </p:bldLst>
  </p:timing>
  <p:extLst mod="1">
    <p:ext uri="{E180D4A7-C9FB-4DFB-919C-405C955672EB}">
      <p14:showEvtLst xmlns="" xmlns:p14="http://schemas.microsoft.com/office/powerpoint/2010/main">
        <p14:playEvt time="1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3812366" y="3414132"/>
            <a:ext cx="482035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60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en-US" sz="60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12130" y="4534215"/>
            <a:ext cx="924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rgbClr val="093B5C"/>
                </a:solidFill>
              </a:rPr>
              <a:t>单击此处添加内容</a:t>
            </a:r>
            <a:endParaRPr lang="zh-CN" altLang="en-US" sz="2000" b="0" dirty="0">
              <a:solidFill>
                <a:srgbClr val="093B5C"/>
              </a:solidFill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5424469" y="18024"/>
            <a:ext cx="134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2000" b="1" dirty="0" smtClean="0">
                <a:solidFill>
                  <a:schemeClr val="bg1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12000" b="1" dirty="0">
              <a:solidFill>
                <a:schemeClr val="bg1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5176768" y="1629977"/>
            <a:ext cx="1838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endParaRPr lang="zh-CN" altLang="en-US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159046" y="-1307688"/>
            <a:ext cx="3952565" cy="39525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4476044" y="0"/>
            <a:ext cx="3446390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6600" b="1" dirty="0" smtClean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166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903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 advTm="5367">
        <p14:prism/>
      </p:transition>
    </mc:Choice>
    <mc:Fallback>
      <p:transition spd="slow" advTm="53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34895 7.40741E-7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37396 2.22222E-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34896 -4.07407E-6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/>
      <p:bldP spid="12" grpId="1"/>
      <p:bldP spid="26" grpId="0"/>
      <p:bldP spid="26" grpId="1"/>
      <p:bldP spid="26" grpId="2"/>
      <p:bldP spid="16" grpId="0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798575" y="234824"/>
            <a:ext cx="4622544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645144" y="2497133"/>
            <a:ext cx="2657476" cy="1189435"/>
            <a:chOff x="685800" y="2299204"/>
            <a:chExt cx="2963705" cy="1326497"/>
          </a:xfrm>
        </p:grpSpPr>
        <p:sp>
          <p:nvSpPr>
            <p:cNvPr id="35" name="矩形 34"/>
            <p:cNvSpPr/>
            <p:nvPr/>
          </p:nvSpPr>
          <p:spPr>
            <a:xfrm>
              <a:off x="1898968" y="2299204"/>
              <a:ext cx="1750537" cy="411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100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685800" y="2632729"/>
              <a:ext cx="2714844" cy="992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。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ea typeface="微软雅黑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07960" y="2865420"/>
            <a:ext cx="2471239" cy="2159977"/>
            <a:chOff x="5551356" y="2709927"/>
            <a:chExt cx="2756006" cy="2408877"/>
          </a:xfrm>
          <a:solidFill>
            <a:srgbClr val="E8B438"/>
          </a:solidFill>
        </p:grpSpPr>
        <p:sp>
          <p:nvSpPr>
            <p:cNvPr id="38" name="任意多边形 37"/>
            <p:cNvSpPr/>
            <p:nvPr/>
          </p:nvSpPr>
          <p:spPr>
            <a:xfrm rot="6300000">
              <a:off x="5724920" y="2536363"/>
              <a:ext cx="2408877" cy="2756006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02390" y="2916074"/>
              <a:ext cx="1901138" cy="1901138"/>
            </a:xfrm>
            <a:custGeom>
              <a:avLst/>
              <a:gdLst>
                <a:gd name="connsiteX0" fmla="*/ 950569 w 1901138"/>
                <a:gd name="connsiteY0" fmla="*/ 0 h 1901138"/>
                <a:gd name="connsiteX1" fmla="*/ 1901138 w 1901138"/>
                <a:gd name="connsiteY1" fmla="*/ 950569 h 1901138"/>
                <a:gd name="connsiteX2" fmla="*/ 950569 w 1901138"/>
                <a:gd name="connsiteY2" fmla="*/ 1901138 h 1901138"/>
                <a:gd name="connsiteX3" fmla="*/ 0 w 1901138"/>
                <a:gd name="connsiteY3" fmla="*/ 950569 h 1901138"/>
                <a:gd name="connsiteX4" fmla="*/ 950569 w 1901138"/>
                <a:gd name="connsiteY4" fmla="*/ 0 h 190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1138" h="1901138">
                  <a:moveTo>
                    <a:pt x="950569" y="0"/>
                  </a:moveTo>
                  <a:cubicBezTo>
                    <a:pt x="1475554" y="0"/>
                    <a:pt x="1901138" y="425584"/>
                    <a:pt x="1901138" y="950569"/>
                  </a:cubicBezTo>
                  <a:cubicBezTo>
                    <a:pt x="1901138" y="1475554"/>
                    <a:pt x="1475554" y="1901138"/>
                    <a:pt x="950569" y="1901138"/>
                  </a:cubicBezTo>
                  <a:cubicBezTo>
                    <a:pt x="425584" y="1901138"/>
                    <a:pt x="0" y="1475554"/>
                    <a:pt x="0" y="950569"/>
                  </a:cubicBezTo>
                  <a:cubicBezTo>
                    <a:pt x="0" y="425584"/>
                    <a:pt x="425584" y="0"/>
                    <a:pt x="950569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40" name="组合 39"/>
          <p:cNvGrpSpPr/>
          <p:nvPr/>
        </p:nvGrpSpPr>
        <p:grpSpPr>
          <a:xfrm>
            <a:off x="5506611" y="1406674"/>
            <a:ext cx="1816194" cy="1587437"/>
            <a:chOff x="4992234" y="1083088"/>
            <a:chExt cx="2025479" cy="1770362"/>
          </a:xfrm>
          <a:solidFill>
            <a:srgbClr val="44546A">
              <a:lumMod val="75000"/>
            </a:srgbClr>
          </a:solidFill>
        </p:grpSpPr>
        <p:sp>
          <p:nvSpPr>
            <p:cNvPr id="51" name="任意多边形 50"/>
            <p:cNvSpPr/>
            <p:nvPr/>
          </p:nvSpPr>
          <p:spPr>
            <a:xfrm rot="5400000">
              <a:off x="5119793" y="955529"/>
              <a:ext cx="1770362" cy="2025479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20791" y="1296294"/>
              <a:ext cx="1343948" cy="1343948"/>
            </a:xfrm>
            <a:custGeom>
              <a:avLst/>
              <a:gdLst>
                <a:gd name="connsiteX0" fmla="*/ 671974 w 1343948"/>
                <a:gd name="connsiteY0" fmla="*/ 0 h 1343948"/>
                <a:gd name="connsiteX1" fmla="*/ 1343948 w 1343948"/>
                <a:gd name="connsiteY1" fmla="*/ 671974 h 1343948"/>
                <a:gd name="connsiteX2" fmla="*/ 671974 w 1343948"/>
                <a:gd name="connsiteY2" fmla="*/ 1343948 h 1343948"/>
                <a:gd name="connsiteX3" fmla="*/ 0 w 1343948"/>
                <a:gd name="connsiteY3" fmla="*/ 671974 h 1343948"/>
                <a:gd name="connsiteX4" fmla="*/ 671974 w 1343948"/>
                <a:gd name="connsiteY4" fmla="*/ 0 h 134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948" h="1343948">
                  <a:moveTo>
                    <a:pt x="671974" y="0"/>
                  </a:moveTo>
                  <a:cubicBezTo>
                    <a:pt x="1043095" y="0"/>
                    <a:pt x="1343948" y="300853"/>
                    <a:pt x="1343948" y="671974"/>
                  </a:cubicBezTo>
                  <a:cubicBezTo>
                    <a:pt x="1343948" y="1043095"/>
                    <a:pt x="1043095" y="1343948"/>
                    <a:pt x="671974" y="1343948"/>
                  </a:cubicBezTo>
                  <a:cubicBezTo>
                    <a:pt x="300853" y="1343948"/>
                    <a:pt x="0" y="1043095"/>
                    <a:pt x="0" y="671974"/>
                  </a:cubicBezTo>
                  <a:cubicBezTo>
                    <a:pt x="0" y="300853"/>
                    <a:pt x="300853" y="0"/>
                    <a:pt x="671974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57" name="组合 56"/>
          <p:cNvGrpSpPr/>
          <p:nvPr/>
        </p:nvGrpSpPr>
        <p:grpSpPr>
          <a:xfrm>
            <a:off x="4041526" y="2498777"/>
            <a:ext cx="2026504" cy="1771258"/>
            <a:chOff x="3358324" y="2301035"/>
            <a:chExt cx="2260024" cy="1975365"/>
          </a:xfrm>
          <a:solidFill>
            <a:srgbClr val="0070C0"/>
          </a:solidFill>
        </p:grpSpPr>
        <p:sp>
          <p:nvSpPr>
            <p:cNvPr id="58" name="任意多边形 57"/>
            <p:cNvSpPr/>
            <p:nvPr/>
          </p:nvSpPr>
          <p:spPr>
            <a:xfrm rot="18000000">
              <a:off x="3500653" y="2158706"/>
              <a:ext cx="1975365" cy="2260024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49446" y="2605454"/>
              <a:ext cx="1518986" cy="1518986"/>
            </a:xfrm>
            <a:custGeom>
              <a:avLst/>
              <a:gdLst>
                <a:gd name="connsiteX0" fmla="*/ 759493 w 1518986"/>
                <a:gd name="connsiteY0" fmla="*/ 0 h 1518986"/>
                <a:gd name="connsiteX1" fmla="*/ 1518986 w 1518986"/>
                <a:gd name="connsiteY1" fmla="*/ 759493 h 1518986"/>
                <a:gd name="connsiteX2" fmla="*/ 759493 w 1518986"/>
                <a:gd name="connsiteY2" fmla="*/ 1518986 h 1518986"/>
                <a:gd name="connsiteX3" fmla="*/ 0 w 1518986"/>
                <a:gd name="connsiteY3" fmla="*/ 759493 h 1518986"/>
                <a:gd name="connsiteX4" fmla="*/ 759493 w 1518986"/>
                <a:gd name="connsiteY4" fmla="*/ 0 h 151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986" h="1518986">
                  <a:moveTo>
                    <a:pt x="759493" y="0"/>
                  </a:moveTo>
                  <a:cubicBezTo>
                    <a:pt x="1178949" y="0"/>
                    <a:pt x="1518986" y="340037"/>
                    <a:pt x="1518986" y="759493"/>
                  </a:cubicBezTo>
                  <a:cubicBezTo>
                    <a:pt x="1518986" y="1178949"/>
                    <a:pt x="1178949" y="1518986"/>
                    <a:pt x="759493" y="1518986"/>
                  </a:cubicBezTo>
                  <a:cubicBezTo>
                    <a:pt x="340037" y="1518986"/>
                    <a:pt x="0" y="1178949"/>
                    <a:pt x="0" y="759493"/>
                  </a:cubicBezTo>
                  <a:cubicBezTo>
                    <a:pt x="0" y="340037"/>
                    <a:pt x="340037" y="0"/>
                    <a:pt x="759493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60" name="组合 59"/>
          <p:cNvGrpSpPr/>
          <p:nvPr/>
        </p:nvGrpSpPr>
        <p:grpSpPr>
          <a:xfrm>
            <a:off x="4532439" y="4281248"/>
            <a:ext cx="1881698" cy="1644691"/>
            <a:chOff x="3905806" y="4288907"/>
            <a:chExt cx="2098532" cy="1834214"/>
          </a:xfrm>
          <a:solidFill>
            <a:srgbClr val="E8B438"/>
          </a:solidFill>
        </p:grpSpPr>
        <p:sp>
          <p:nvSpPr>
            <p:cNvPr id="63" name="任意多边形 62"/>
            <p:cNvSpPr/>
            <p:nvPr/>
          </p:nvSpPr>
          <p:spPr>
            <a:xfrm rot="15869224">
              <a:off x="4037965" y="4156748"/>
              <a:ext cx="1834214" cy="2098532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093B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79125" y="4474686"/>
              <a:ext cx="1418436" cy="1418436"/>
            </a:xfrm>
            <a:custGeom>
              <a:avLst/>
              <a:gdLst>
                <a:gd name="connsiteX0" fmla="*/ 709218 w 1418436"/>
                <a:gd name="connsiteY0" fmla="*/ 0 h 1418436"/>
                <a:gd name="connsiteX1" fmla="*/ 1418436 w 1418436"/>
                <a:gd name="connsiteY1" fmla="*/ 709218 h 1418436"/>
                <a:gd name="connsiteX2" fmla="*/ 709218 w 1418436"/>
                <a:gd name="connsiteY2" fmla="*/ 1418436 h 1418436"/>
                <a:gd name="connsiteX3" fmla="*/ 0 w 1418436"/>
                <a:gd name="connsiteY3" fmla="*/ 709218 h 1418436"/>
                <a:gd name="connsiteX4" fmla="*/ 709218 w 1418436"/>
                <a:gd name="connsiteY4" fmla="*/ 0 h 14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436" h="1418436">
                  <a:moveTo>
                    <a:pt x="709218" y="0"/>
                  </a:moveTo>
                  <a:cubicBezTo>
                    <a:pt x="1100908" y="0"/>
                    <a:pt x="1418436" y="317528"/>
                    <a:pt x="1418436" y="709218"/>
                  </a:cubicBezTo>
                  <a:cubicBezTo>
                    <a:pt x="1418436" y="1100908"/>
                    <a:pt x="1100908" y="1418436"/>
                    <a:pt x="709218" y="1418436"/>
                  </a:cubicBezTo>
                  <a:cubicBezTo>
                    <a:pt x="317528" y="1418436"/>
                    <a:pt x="0" y="1100908"/>
                    <a:pt x="0" y="709218"/>
                  </a:cubicBezTo>
                  <a:cubicBezTo>
                    <a:pt x="0" y="317528"/>
                    <a:pt x="317528" y="0"/>
                    <a:pt x="709218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65" name="组合 64"/>
          <p:cNvGrpSpPr/>
          <p:nvPr/>
        </p:nvGrpSpPr>
        <p:grpSpPr>
          <a:xfrm>
            <a:off x="2015773" y="4588461"/>
            <a:ext cx="2434329" cy="1249140"/>
            <a:chOff x="1099137" y="4631520"/>
            <a:chExt cx="2714844" cy="1393082"/>
          </a:xfrm>
        </p:grpSpPr>
        <p:sp>
          <p:nvSpPr>
            <p:cNvPr id="69" name="矩形 68"/>
            <p:cNvSpPr/>
            <p:nvPr/>
          </p:nvSpPr>
          <p:spPr>
            <a:xfrm>
              <a:off x="1806012" y="4631520"/>
              <a:ext cx="1750537" cy="411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100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1099137" y="5031630"/>
              <a:ext cx="2714844" cy="992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。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ea typeface="微软雅黑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499453" y="1632509"/>
            <a:ext cx="2434329" cy="1237752"/>
            <a:chOff x="7214717" y="1334945"/>
            <a:chExt cx="2714844" cy="1380382"/>
          </a:xfrm>
        </p:grpSpPr>
        <p:sp>
          <p:nvSpPr>
            <p:cNvPr id="72" name="矩形 71"/>
            <p:cNvSpPr/>
            <p:nvPr/>
          </p:nvSpPr>
          <p:spPr>
            <a:xfrm>
              <a:off x="7329800" y="1334945"/>
              <a:ext cx="1750537" cy="411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100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7214717" y="1722355"/>
              <a:ext cx="2714844" cy="992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。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ea typeface="微软雅黑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475156" y="3865637"/>
            <a:ext cx="2461089" cy="1320404"/>
            <a:chOff x="8302854" y="3825402"/>
            <a:chExt cx="2744688" cy="1472558"/>
          </a:xfrm>
        </p:grpSpPr>
        <p:sp>
          <p:nvSpPr>
            <p:cNvPr id="75" name="矩形 74"/>
            <p:cNvSpPr/>
            <p:nvPr/>
          </p:nvSpPr>
          <p:spPr>
            <a:xfrm>
              <a:off x="8302854" y="3825402"/>
              <a:ext cx="1750537" cy="411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100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8332698" y="4304988"/>
              <a:ext cx="2714844" cy="992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。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ea typeface="微软雅黑"/>
                <a:cs typeface="Segoe UI Semilight" panose="020B0402040204020203" pitchFamily="34" charset="0"/>
              </a:endParaRPr>
            </a:p>
          </p:txBody>
        </p:sp>
      </p:grpSp>
      <p:sp>
        <p:nvSpPr>
          <p:cNvPr id="90" name="椭圆 89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25354900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861">
        <p14:shred/>
      </p:transition>
    </mc:Choice>
    <mc:Fallback>
      <p:transition spd="slow" advTm="2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3"/>
          <p:cNvSpPr>
            <a:spLocks noChangeArrowheads="1"/>
          </p:cNvSpPr>
          <p:nvPr/>
        </p:nvSpPr>
        <p:spPr bwMode="auto">
          <a:xfrm>
            <a:off x="798575" y="234824"/>
            <a:ext cx="3723998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1718016" y="1511802"/>
            <a:ext cx="2179341" cy="3998049"/>
          </a:xfrm>
          <a:prstGeom prst="roundRect">
            <a:avLst/>
          </a:prstGeom>
          <a:solidFill>
            <a:srgbClr val="093B5C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203200" dist="762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72" name="文本框 13"/>
          <p:cNvSpPr txBox="1"/>
          <p:nvPr/>
        </p:nvSpPr>
        <p:spPr>
          <a:xfrm>
            <a:off x="1973130" y="3315045"/>
            <a:ext cx="1650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说明详情介绍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15"/>
          <p:cNvSpPr txBox="1"/>
          <p:nvPr/>
        </p:nvSpPr>
        <p:spPr>
          <a:xfrm>
            <a:off x="2192694" y="3083012"/>
            <a:ext cx="108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3974896" y="1511802"/>
            <a:ext cx="2179341" cy="3998049"/>
          </a:xfrm>
          <a:prstGeom prst="roundRect">
            <a:avLst/>
          </a:prstGeom>
          <a:solidFill>
            <a:srgbClr val="093B5C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203200" dist="762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75" name="文本框 25"/>
          <p:cNvSpPr txBox="1"/>
          <p:nvPr/>
        </p:nvSpPr>
        <p:spPr>
          <a:xfrm>
            <a:off x="4230010" y="3315045"/>
            <a:ext cx="1650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说明详情介绍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26"/>
          <p:cNvSpPr txBox="1"/>
          <p:nvPr/>
        </p:nvSpPr>
        <p:spPr>
          <a:xfrm>
            <a:off x="4449574" y="3083012"/>
            <a:ext cx="108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77" name="圆角矩形 76"/>
          <p:cNvSpPr/>
          <p:nvPr/>
        </p:nvSpPr>
        <p:spPr>
          <a:xfrm>
            <a:off x="6231776" y="1511802"/>
            <a:ext cx="2179341" cy="3998049"/>
          </a:xfrm>
          <a:prstGeom prst="roundRect">
            <a:avLst/>
          </a:prstGeom>
          <a:solidFill>
            <a:srgbClr val="093B5C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203200" dist="762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78" name="文本框 34"/>
          <p:cNvSpPr txBox="1"/>
          <p:nvPr/>
        </p:nvSpPr>
        <p:spPr>
          <a:xfrm>
            <a:off x="6486890" y="3313064"/>
            <a:ext cx="1650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说明详情介绍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35"/>
          <p:cNvSpPr txBox="1"/>
          <p:nvPr/>
        </p:nvSpPr>
        <p:spPr>
          <a:xfrm>
            <a:off x="6706454" y="3083012"/>
            <a:ext cx="108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80" name="圆角矩形 79"/>
          <p:cNvSpPr/>
          <p:nvPr/>
        </p:nvSpPr>
        <p:spPr>
          <a:xfrm>
            <a:off x="8488658" y="1511802"/>
            <a:ext cx="2179341" cy="3998049"/>
          </a:xfrm>
          <a:prstGeom prst="roundRect">
            <a:avLst/>
          </a:prstGeom>
          <a:solidFill>
            <a:srgbClr val="093B5C"/>
          </a:solidFill>
          <a:ln w="25400" cap="flat" cmpd="sng" algn="ctr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203200" dist="762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81" name="文本框 43"/>
          <p:cNvSpPr txBox="1"/>
          <p:nvPr/>
        </p:nvSpPr>
        <p:spPr>
          <a:xfrm>
            <a:off x="8743772" y="3315045"/>
            <a:ext cx="1650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说明详情介绍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44"/>
          <p:cNvSpPr txBox="1"/>
          <p:nvPr/>
        </p:nvSpPr>
        <p:spPr>
          <a:xfrm>
            <a:off x="8963335" y="3083012"/>
            <a:ext cx="108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1870041" y="1980166"/>
            <a:ext cx="1841157" cy="1045384"/>
            <a:chOff x="1180666" y="1834283"/>
            <a:chExt cx="1931267" cy="1096547"/>
          </a:xfrm>
        </p:grpSpPr>
        <p:sp>
          <p:nvSpPr>
            <p:cNvPr id="84" name="圆角矩形 83"/>
            <p:cNvSpPr/>
            <p:nvPr/>
          </p:nvSpPr>
          <p:spPr>
            <a:xfrm>
              <a:off x="1180666" y="1834283"/>
              <a:ext cx="1931267" cy="1096547"/>
            </a:xfrm>
            <a:prstGeom prst="roundRect">
              <a:avLst>
                <a:gd name="adj" fmla="val 11735"/>
              </a:avLst>
            </a:prstGeom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2700000" scaled="1"/>
            </a:gradFill>
            <a:ln w="1905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27000" dist="63500" dir="2700000" algn="tl" rotWithShape="0">
                <a:srgbClr val="865000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1327149" y="1998435"/>
              <a:ext cx="1638300" cy="393700"/>
            </a:xfrm>
            <a:prstGeom prst="roundRect">
              <a:avLst>
                <a:gd name="adj" fmla="val 15054"/>
              </a:avLst>
            </a:prstGeom>
            <a:solidFill>
              <a:srgbClr val="093B5C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86" name="文本框 11"/>
            <p:cNvSpPr txBox="1"/>
            <p:nvPr/>
          </p:nvSpPr>
          <p:spPr>
            <a:xfrm>
              <a:off x="1548965" y="2544020"/>
              <a:ext cx="706776" cy="32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87" name="文本框 12"/>
            <p:cNvSpPr txBox="1"/>
            <p:nvPr/>
          </p:nvSpPr>
          <p:spPr>
            <a:xfrm>
              <a:off x="1464207" y="2019170"/>
              <a:ext cx="1379007" cy="35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次一级标题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123728" y="2479019"/>
              <a:ext cx="299144" cy="350562"/>
              <a:chOff x="1996728" y="2364719"/>
              <a:chExt cx="299144" cy="350562"/>
            </a:xfrm>
          </p:grpSpPr>
          <p:sp>
            <p:nvSpPr>
              <p:cNvPr id="89" name="Freeform 5"/>
              <p:cNvSpPr>
                <a:spLocks/>
              </p:cNvSpPr>
              <p:nvPr/>
            </p:nvSpPr>
            <p:spPr bwMode="auto">
              <a:xfrm>
                <a:off x="2085536" y="2378741"/>
                <a:ext cx="135550" cy="121528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6"/>
              <p:cNvSpPr>
                <a:spLocks/>
              </p:cNvSpPr>
              <p:nvPr/>
            </p:nvSpPr>
            <p:spPr bwMode="auto">
              <a:xfrm>
                <a:off x="1996728" y="2523640"/>
                <a:ext cx="299144" cy="1916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7"/>
              <p:cNvSpPr>
                <a:spLocks/>
              </p:cNvSpPr>
              <p:nvPr/>
            </p:nvSpPr>
            <p:spPr bwMode="auto">
              <a:xfrm>
                <a:off x="2085536" y="2364719"/>
                <a:ext cx="135550" cy="121528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8"/>
              <p:cNvSpPr>
                <a:spLocks/>
              </p:cNvSpPr>
              <p:nvPr/>
            </p:nvSpPr>
            <p:spPr bwMode="auto">
              <a:xfrm>
                <a:off x="1996728" y="2509618"/>
                <a:ext cx="299144" cy="196315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4126921" y="1980166"/>
            <a:ext cx="1841157" cy="1045384"/>
            <a:chOff x="3813799" y="1834283"/>
            <a:chExt cx="1931267" cy="1096547"/>
          </a:xfrm>
        </p:grpSpPr>
        <p:sp>
          <p:nvSpPr>
            <p:cNvPr id="94" name="圆角矩形 93"/>
            <p:cNvSpPr/>
            <p:nvPr/>
          </p:nvSpPr>
          <p:spPr>
            <a:xfrm>
              <a:off x="3813799" y="1834283"/>
              <a:ext cx="1931267" cy="1096547"/>
            </a:xfrm>
            <a:prstGeom prst="roundRect">
              <a:avLst>
                <a:gd name="adj" fmla="val 11735"/>
              </a:avLst>
            </a:prstGeom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2700000" scaled="1"/>
            </a:gradFill>
            <a:ln w="1905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27000" dist="63500" dir="2700000" algn="tl" rotWithShape="0">
                <a:srgbClr val="01525B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3960282" y="1998435"/>
              <a:ext cx="1638300" cy="393700"/>
            </a:xfrm>
            <a:prstGeom prst="roundRect">
              <a:avLst>
                <a:gd name="adj" fmla="val 15054"/>
              </a:avLst>
            </a:prstGeom>
            <a:solidFill>
              <a:srgbClr val="093B5C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96" name="文本框 23"/>
            <p:cNvSpPr txBox="1"/>
            <p:nvPr/>
          </p:nvSpPr>
          <p:spPr>
            <a:xfrm>
              <a:off x="4182098" y="2544020"/>
              <a:ext cx="706776" cy="32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02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97" name="文本框 24"/>
            <p:cNvSpPr txBox="1"/>
            <p:nvPr/>
          </p:nvSpPr>
          <p:spPr>
            <a:xfrm>
              <a:off x="4097340" y="2019170"/>
              <a:ext cx="1379007" cy="35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次一级标题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4743574" y="2498600"/>
              <a:ext cx="334186" cy="311400"/>
              <a:chOff x="4616574" y="2384300"/>
              <a:chExt cx="334186" cy="311400"/>
            </a:xfrm>
          </p:grpSpPr>
          <p:sp>
            <p:nvSpPr>
              <p:cNvPr id="99" name="Rectangle 19"/>
              <p:cNvSpPr>
                <a:spLocks noChangeArrowheads="1"/>
              </p:cNvSpPr>
              <p:nvPr/>
            </p:nvSpPr>
            <p:spPr bwMode="auto">
              <a:xfrm>
                <a:off x="4616574" y="2572551"/>
                <a:ext cx="69984" cy="123149"/>
              </a:xfrm>
              <a:prstGeom prst="rect">
                <a:avLst/>
              </a:pr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Rectangle 20"/>
              <p:cNvSpPr>
                <a:spLocks noChangeArrowheads="1"/>
              </p:cNvSpPr>
              <p:nvPr/>
            </p:nvSpPr>
            <p:spPr bwMode="auto">
              <a:xfrm>
                <a:off x="4704461" y="2555733"/>
                <a:ext cx="69984" cy="139967"/>
              </a:xfrm>
              <a:prstGeom prst="rect">
                <a:avLst/>
              </a:pr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Rectangle 21"/>
              <p:cNvSpPr>
                <a:spLocks noChangeArrowheads="1"/>
              </p:cNvSpPr>
              <p:nvPr/>
            </p:nvSpPr>
            <p:spPr bwMode="auto">
              <a:xfrm>
                <a:off x="4793975" y="2532405"/>
                <a:ext cx="69984" cy="163295"/>
              </a:xfrm>
              <a:prstGeom prst="rect">
                <a:avLst/>
              </a:pr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Rectangle 22"/>
              <p:cNvSpPr>
                <a:spLocks noChangeArrowheads="1"/>
              </p:cNvSpPr>
              <p:nvPr/>
            </p:nvSpPr>
            <p:spPr bwMode="auto">
              <a:xfrm>
                <a:off x="4880776" y="2503652"/>
                <a:ext cx="69984" cy="192048"/>
              </a:xfrm>
              <a:prstGeom prst="rect">
                <a:avLst/>
              </a:pr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Freeform 23"/>
              <p:cNvSpPr>
                <a:spLocks/>
              </p:cNvSpPr>
              <p:nvPr/>
            </p:nvSpPr>
            <p:spPr bwMode="auto">
              <a:xfrm>
                <a:off x="4663230" y="2384300"/>
                <a:ext cx="200729" cy="146477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383800" y="1980166"/>
            <a:ext cx="1841157" cy="1045384"/>
            <a:chOff x="6446932" y="1834283"/>
            <a:chExt cx="1931267" cy="1096547"/>
          </a:xfrm>
        </p:grpSpPr>
        <p:sp>
          <p:nvSpPr>
            <p:cNvPr id="105" name="圆角矩形 104"/>
            <p:cNvSpPr/>
            <p:nvPr/>
          </p:nvSpPr>
          <p:spPr>
            <a:xfrm>
              <a:off x="6446932" y="1834283"/>
              <a:ext cx="1931267" cy="1096547"/>
            </a:xfrm>
            <a:prstGeom prst="roundRect">
              <a:avLst>
                <a:gd name="adj" fmla="val 11735"/>
              </a:avLst>
            </a:prstGeom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2700000" scaled="1"/>
            </a:gradFill>
            <a:ln w="1905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27000" dist="63500" dir="2700000" algn="tl" rotWithShape="0">
                <a:srgbClr val="A21A1A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6593415" y="1998435"/>
              <a:ext cx="1638300" cy="393700"/>
            </a:xfrm>
            <a:prstGeom prst="roundRect">
              <a:avLst>
                <a:gd name="adj" fmla="val 15054"/>
              </a:avLst>
            </a:prstGeom>
            <a:solidFill>
              <a:srgbClr val="093B5C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07" name="文本框 32"/>
            <p:cNvSpPr txBox="1"/>
            <p:nvPr/>
          </p:nvSpPr>
          <p:spPr>
            <a:xfrm>
              <a:off x="6815231" y="2544020"/>
              <a:ext cx="706776" cy="32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03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108" name="文本框 33"/>
            <p:cNvSpPr txBox="1"/>
            <p:nvPr/>
          </p:nvSpPr>
          <p:spPr>
            <a:xfrm>
              <a:off x="6730473" y="2019170"/>
              <a:ext cx="1379007" cy="35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次一级标题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7365636" y="2469748"/>
              <a:ext cx="364796" cy="369104"/>
              <a:chOff x="7238636" y="2355448"/>
              <a:chExt cx="364796" cy="369104"/>
            </a:xfrm>
          </p:grpSpPr>
          <p:sp>
            <p:nvSpPr>
              <p:cNvPr id="110" name="Freeform 14"/>
              <p:cNvSpPr>
                <a:spLocks/>
              </p:cNvSpPr>
              <p:nvPr/>
            </p:nvSpPr>
            <p:spPr bwMode="auto">
              <a:xfrm>
                <a:off x="7248479" y="2370212"/>
                <a:ext cx="354953" cy="354340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15"/>
              <p:cNvSpPr>
                <a:spLocks noEditPoints="1"/>
              </p:cNvSpPr>
              <p:nvPr/>
            </p:nvSpPr>
            <p:spPr bwMode="auto">
              <a:xfrm>
                <a:off x="7238636" y="2355448"/>
                <a:ext cx="169172" cy="167942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8640682" y="1980166"/>
            <a:ext cx="1841157" cy="1045384"/>
            <a:chOff x="9080066" y="1834283"/>
            <a:chExt cx="1931267" cy="1096547"/>
          </a:xfrm>
        </p:grpSpPr>
        <p:sp>
          <p:nvSpPr>
            <p:cNvPr id="113" name="圆角矩形 112"/>
            <p:cNvSpPr/>
            <p:nvPr/>
          </p:nvSpPr>
          <p:spPr>
            <a:xfrm>
              <a:off x="9080066" y="1834283"/>
              <a:ext cx="1931267" cy="1096547"/>
            </a:xfrm>
            <a:prstGeom prst="roundRect">
              <a:avLst>
                <a:gd name="adj" fmla="val 11735"/>
              </a:avLst>
            </a:prstGeom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2700000" scaled="1"/>
            </a:gradFill>
            <a:ln w="1905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127000" dist="63500" dir="2700000" algn="tl" rotWithShape="0">
                <a:srgbClr val="24142A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9226549" y="1998435"/>
              <a:ext cx="1638300" cy="393700"/>
            </a:xfrm>
            <a:prstGeom prst="roundRect">
              <a:avLst>
                <a:gd name="adj" fmla="val 15054"/>
              </a:avLst>
            </a:prstGeom>
            <a:solidFill>
              <a:srgbClr val="093B5C"/>
            </a:solidFill>
            <a:ln w="15875" cap="flat" cmpd="sng" algn="ctr">
              <a:gradFill flip="none" rotWithShape="1">
                <a:gsLst>
                  <a:gs pos="0">
                    <a:srgbClr val="C9C9C9"/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15" name="文本框 41"/>
            <p:cNvSpPr txBox="1"/>
            <p:nvPr/>
          </p:nvSpPr>
          <p:spPr>
            <a:xfrm>
              <a:off x="9448365" y="2544020"/>
              <a:ext cx="706776" cy="32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3B5C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93B5C"/>
                </a:solidFill>
                <a:effectLst/>
                <a:uLnTx/>
                <a:uFillTx/>
                <a:latin typeface="Impact" panose="020B0806030902050204" pitchFamily="34" charset="0"/>
              </a:endParaRPr>
            </a:p>
          </p:txBody>
        </p:sp>
        <p:sp>
          <p:nvSpPr>
            <p:cNvPr id="116" name="文本框 42"/>
            <p:cNvSpPr txBox="1"/>
            <p:nvPr/>
          </p:nvSpPr>
          <p:spPr>
            <a:xfrm>
              <a:off x="9363607" y="2019170"/>
              <a:ext cx="1379007" cy="35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次一级标题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10012978" y="2466670"/>
              <a:ext cx="344844" cy="375260"/>
              <a:chOff x="9885978" y="2352370"/>
              <a:chExt cx="344844" cy="375260"/>
            </a:xfrm>
          </p:grpSpPr>
          <p:sp>
            <p:nvSpPr>
              <p:cNvPr id="118" name="Freeform 502"/>
              <p:cNvSpPr>
                <a:spLocks/>
              </p:cNvSpPr>
              <p:nvPr/>
            </p:nvSpPr>
            <p:spPr bwMode="auto">
              <a:xfrm>
                <a:off x="9885978" y="2559270"/>
                <a:ext cx="144020" cy="168360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Freeform 503"/>
              <p:cNvSpPr>
                <a:spLocks/>
              </p:cNvSpPr>
              <p:nvPr/>
            </p:nvSpPr>
            <p:spPr bwMode="auto">
              <a:xfrm>
                <a:off x="9900183" y="2362513"/>
                <a:ext cx="52739" cy="186615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Freeform 504"/>
              <p:cNvSpPr>
                <a:spLocks/>
              </p:cNvSpPr>
              <p:nvPr/>
            </p:nvSpPr>
            <p:spPr bwMode="auto">
              <a:xfrm>
                <a:off x="9971183" y="2352370"/>
                <a:ext cx="227185" cy="375260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Freeform 505"/>
              <p:cNvSpPr>
                <a:spLocks/>
              </p:cNvSpPr>
              <p:nvPr/>
            </p:nvSpPr>
            <p:spPr bwMode="auto">
              <a:xfrm>
                <a:off x="10107086" y="2516673"/>
                <a:ext cx="123736" cy="144019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solidFill>
                <a:srgbClr val="093B5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2" name="圆角矩形 121"/>
          <p:cNvSpPr/>
          <p:nvPr/>
        </p:nvSpPr>
        <p:spPr>
          <a:xfrm>
            <a:off x="1870041" y="4331386"/>
            <a:ext cx="1841157" cy="1045384"/>
          </a:xfrm>
          <a:prstGeom prst="roundRect">
            <a:avLst>
              <a:gd name="adj" fmla="val 11735"/>
            </a:avLst>
          </a:prstGeom>
          <a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innerShdw blurRad="114300">
              <a:srgbClr val="FFC000">
                <a:lumMod val="50000"/>
              </a:srgb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4126177" y="4305292"/>
            <a:ext cx="1841157" cy="1045384"/>
          </a:xfrm>
          <a:prstGeom prst="roundRect">
            <a:avLst>
              <a:gd name="adj" fmla="val 11735"/>
            </a:avLst>
          </a:prstGeom>
          <a:blipFill>
            <a:blip r:embed="rId4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innerShdw blurRad="114300">
              <a:srgbClr val="01ACBE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6416076" y="4305291"/>
            <a:ext cx="1841157" cy="1045384"/>
          </a:xfrm>
          <a:prstGeom prst="roundRect">
            <a:avLst>
              <a:gd name="adj" fmla="val 11735"/>
            </a:avLst>
          </a:prstGeom>
          <a:blipFill>
            <a:blip r:embed="rId5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innerShdw blurRad="114300">
              <a:srgbClr val="FF7171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8657873" y="4305290"/>
            <a:ext cx="1841157" cy="1045384"/>
          </a:xfrm>
          <a:prstGeom prst="roundRect">
            <a:avLst>
              <a:gd name="adj" fmla="val 11735"/>
            </a:avLst>
          </a:prstGeom>
          <a:blipFill>
            <a:blip r:embed="rId6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>
            <a:innerShdw blurRad="114300">
              <a:srgbClr val="5A2781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26" name="椭圆 125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4068913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Tm="3357">
        <p:blinds dir="vert"/>
      </p:transition>
    </mc:Choice>
    <mc:Fallback>
      <p:transition spd="slow" advTm="335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798575" y="234824"/>
            <a:ext cx="3288317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en-US" sz="2800" b="1" kern="100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578213" y="1542052"/>
            <a:ext cx="650653" cy="650653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椭圆 41"/>
          <p:cNvSpPr/>
          <p:nvPr/>
        </p:nvSpPr>
        <p:spPr>
          <a:xfrm>
            <a:off x="6586597" y="3086118"/>
            <a:ext cx="650653" cy="650653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3" name="椭圆 42"/>
          <p:cNvSpPr/>
          <p:nvPr/>
        </p:nvSpPr>
        <p:spPr>
          <a:xfrm>
            <a:off x="6578212" y="4640755"/>
            <a:ext cx="650653" cy="650653"/>
          </a:xfrm>
          <a:prstGeom prst="ellipse">
            <a:avLst/>
          </a:prstGeom>
          <a:solidFill>
            <a:srgbClr val="093B5C"/>
          </a:solidFill>
          <a:ln w="25400">
            <a:solidFill>
              <a:srgbClr val="083451"/>
            </a:solidFill>
          </a:ln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4" name="Freeform 1656"/>
          <p:cNvSpPr>
            <a:spLocks noEditPoints="1"/>
          </p:cNvSpPr>
          <p:nvPr/>
        </p:nvSpPr>
        <p:spPr bwMode="auto">
          <a:xfrm>
            <a:off x="6691763" y="1656930"/>
            <a:ext cx="423553" cy="420897"/>
          </a:xfrm>
          <a:custGeom>
            <a:avLst/>
            <a:gdLst>
              <a:gd name="T0" fmla="*/ 0 w 135"/>
              <a:gd name="T1" fmla="*/ 67 h 134"/>
              <a:gd name="T2" fmla="*/ 135 w 135"/>
              <a:gd name="T3" fmla="*/ 67 h 134"/>
              <a:gd name="T4" fmla="*/ 57 w 135"/>
              <a:gd name="T5" fmla="*/ 10 h 134"/>
              <a:gd name="T6" fmla="*/ 26 w 135"/>
              <a:gd name="T7" fmla="*/ 26 h 134"/>
              <a:gd name="T8" fmla="*/ 22 w 135"/>
              <a:gd name="T9" fmla="*/ 30 h 134"/>
              <a:gd name="T10" fmla="*/ 32 w 135"/>
              <a:gd name="T11" fmla="*/ 64 h 134"/>
              <a:gd name="T12" fmla="*/ 22 w 135"/>
              <a:gd name="T13" fmla="*/ 30 h 134"/>
              <a:gd name="T14" fmla="*/ 32 w 135"/>
              <a:gd name="T15" fmla="*/ 70 h 134"/>
              <a:gd name="T16" fmla="*/ 22 w 135"/>
              <a:gd name="T17" fmla="*/ 103 h 134"/>
              <a:gd name="T18" fmla="*/ 26 w 135"/>
              <a:gd name="T19" fmla="*/ 108 h 134"/>
              <a:gd name="T20" fmla="*/ 57 w 135"/>
              <a:gd name="T21" fmla="*/ 124 h 134"/>
              <a:gd name="T22" fmla="*/ 65 w 135"/>
              <a:gd name="T23" fmla="*/ 122 h 134"/>
              <a:gd name="T24" fmla="*/ 65 w 135"/>
              <a:gd name="T25" fmla="*/ 93 h 134"/>
              <a:gd name="T26" fmla="*/ 65 w 135"/>
              <a:gd name="T27" fmla="*/ 87 h 134"/>
              <a:gd name="T28" fmla="*/ 39 w 135"/>
              <a:gd name="T29" fmla="*/ 70 h 134"/>
              <a:gd name="T30" fmla="*/ 65 w 135"/>
              <a:gd name="T31" fmla="*/ 87 h 134"/>
              <a:gd name="T32" fmla="*/ 39 w 135"/>
              <a:gd name="T33" fmla="*/ 64 h 134"/>
              <a:gd name="T34" fmla="*/ 65 w 135"/>
              <a:gd name="T35" fmla="*/ 47 h 134"/>
              <a:gd name="T36" fmla="*/ 65 w 135"/>
              <a:gd name="T37" fmla="*/ 41 h 134"/>
              <a:gd name="T38" fmla="*/ 65 w 135"/>
              <a:gd name="T39" fmla="*/ 12 h 134"/>
              <a:gd name="T40" fmla="*/ 126 w 135"/>
              <a:gd name="T41" fmla="*/ 64 h 134"/>
              <a:gd name="T42" fmla="*/ 99 w 135"/>
              <a:gd name="T43" fmla="*/ 40 h 134"/>
              <a:gd name="T44" fmla="*/ 126 w 135"/>
              <a:gd name="T45" fmla="*/ 64 h 134"/>
              <a:gd name="T46" fmla="*/ 96 w 135"/>
              <a:gd name="T47" fmla="*/ 34 h 134"/>
              <a:gd name="T48" fmla="*/ 109 w 135"/>
              <a:gd name="T49" fmla="*/ 26 h 134"/>
              <a:gd name="T50" fmla="*/ 90 w 135"/>
              <a:gd name="T51" fmla="*/ 37 h 134"/>
              <a:gd name="T52" fmla="*/ 71 w 135"/>
              <a:gd name="T53" fmla="*/ 12 h 134"/>
              <a:gd name="T54" fmla="*/ 93 w 135"/>
              <a:gd name="T55" fmla="*/ 43 h 134"/>
              <a:gd name="T56" fmla="*/ 71 w 135"/>
              <a:gd name="T57" fmla="*/ 64 h 134"/>
              <a:gd name="T58" fmla="*/ 71 w 135"/>
              <a:gd name="T59" fmla="*/ 70 h 134"/>
              <a:gd name="T60" fmla="*/ 93 w 135"/>
              <a:gd name="T61" fmla="*/ 91 h 134"/>
              <a:gd name="T62" fmla="*/ 71 w 135"/>
              <a:gd name="T63" fmla="*/ 70 h 134"/>
              <a:gd name="T64" fmla="*/ 71 w 135"/>
              <a:gd name="T65" fmla="*/ 93 h 134"/>
              <a:gd name="T66" fmla="*/ 71 w 135"/>
              <a:gd name="T67" fmla="*/ 122 h 134"/>
              <a:gd name="T68" fmla="*/ 96 w 135"/>
              <a:gd name="T69" fmla="*/ 99 h 134"/>
              <a:gd name="T70" fmla="*/ 78 w 135"/>
              <a:gd name="T71" fmla="*/ 124 h 134"/>
              <a:gd name="T72" fmla="*/ 99 w 135"/>
              <a:gd name="T73" fmla="*/ 93 h 134"/>
              <a:gd name="T74" fmla="*/ 126 w 135"/>
              <a:gd name="T75" fmla="*/ 7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34">
                <a:moveTo>
                  <a:pt x="68" y="0"/>
                </a:moveTo>
                <a:cubicBezTo>
                  <a:pt x="31" y="0"/>
                  <a:pt x="0" y="30"/>
                  <a:pt x="0" y="67"/>
                </a:cubicBezTo>
                <a:cubicBezTo>
                  <a:pt x="0" y="104"/>
                  <a:pt x="31" y="134"/>
                  <a:pt x="68" y="134"/>
                </a:cubicBezTo>
                <a:cubicBezTo>
                  <a:pt x="105" y="134"/>
                  <a:pt x="135" y="104"/>
                  <a:pt x="135" y="67"/>
                </a:cubicBezTo>
                <a:cubicBezTo>
                  <a:pt x="135" y="30"/>
                  <a:pt x="105" y="0"/>
                  <a:pt x="68" y="0"/>
                </a:cubicBezTo>
                <a:close/>
                <a:moveTo>
                  <a:pt x="57" y="10"/>
                </a:moveTo>
                <a:cubicBezTo>
                  <a:pt x="52" y="15"/>
                  <a:pt x="44" y="23"/>
                  <a:pt x="39" y="34"/>
                </a:cubicBezTo>
                <a:cubicBezTo>
                  <a:pt x="33" y="31"/>
                  <a:pt x="29" y="28"/>
                  <a:pt x="26" y="26"/>
                </a:cubicBezTo>
                <a:cubicBezTo>
                  <a:pt x="35" y="17"/>
                  <a:pt x="46" y="12"/>
                  <a:pt x="57" y="10"/>
                </a:cubicBezTo>
                <a:close/>
                <a:moveTo>
                  <a:pt x="22" y="30"/>
                </a:moveTo>
                <a:cubicBezTo>
                  <a:pt x="25" y="33"/>
                  <a:pt x="30" y="37"/>
                  <a:pt x="37" y="40"/>
                </a:cubicBezTo>
                <a:cubicBezTo>
                  <a:pt x="34" y="48"/>
                  <a:pt x="33" y="56"/>
                  <a:pt x="32" y="64"/>
                </a:cubicBezTo>
                <a:cubicBezTo>
                  <a:pt x="31" y="64"/>
                  <a:pt x="11" y="64"/>
                  <a:pt x="10" y="64"/>
                </a:cubicBezTo>
                <a:cubicBezTo>
                  <a:pt x="10" y="52"/>
                  <a:pt x="15" y="40"/>
                  <a:pt x="22" y="30"/>
                </a:cubicBezTo>
                <a:close/>
                <a:moveTo>
                  <a:pt x="10" y="70"/>
                </a:moveTo>
                <a:cubicBezTo>
                  <a:pt x="11" y="70"/>
                  <a:pt x="31" y="70"/>
                  <a:pt x="32" y="70"/>
                </a:cubicBezTo>
                <a:cubicBezTo>
                  <a:pt x="33" y="78"/>
                  <a:pt x="34" y="86"/>
                  <a:pt x="37" y="93"/>
                </a:cubicBezTo>
                <a:cubicBezTo>
                  <a:pt x="30" y="97"/>
                  <a:pt x="25" y="101"/>
                  <a:pt x="22" y="103"/>
                </a:cubicBezTo>
                <a:cubicBezTo>
                  <a:pt x="15" y="94"/>
                  <a:pt x="10" y="82"/>
                  <a:pt x="10" y="70"/>
                </a:cubicBezTo>
                <a:close/>
                <a:moveTo>
                  <a:pt x="26" y="108"/>
                </a:moveTo>
                <a:cubicBezTo>
                  <a:pt x="29" y="106"/>
                  <a:pt x="33" y="102"/>
                  <a:pt x="39" y="99"/>
                </a:cubicBezTo>
                <a:cubicBezTo>
                  <a:pt x="44" y="111"/>
                  <a:pt x="52" y="119"/>
                  <a:pt x="57" y="124"/>
                </a:cubicBezTo>
                <a:cubicBezTo>
                  <a:pt x="46" y="122"/>
                  <a:pt x="35" y="116"/>
                  <a:pt x="26" y="108"/>
                </a:cubicBezTo>
                <a:close/>
                <a:moveTo>
                  <a:pt x="65" y="122"/>
                </a:moveTo>
                <a:cubicBezTo>
                  <a:pt x="59" y="118"/>
                  <a:pt x="51" y="109"/>
                  <a:pt x="45" y="97"/>
                </a:cubicBezTo>
                <a:cubicBezTo>
                  <a:pt x="51" y="95"/>
                  <a:pt x="58" y="93"/>
                  <a:pt x="65" y="93"/>
                </a:cubicBezTo>
                <a:cubicBezTo>
                  <a:pt x="65" y="94"/>
                  <a:pt x="65" y="119"/>
                  <a:pt x="65" y="122"/>
                </a:cubicBezTo>
                <a:close/>
                <a:moveTo>
                  <a:pt x="65" y="87"/>
                </a:moveTo>
                <a:cubicBezTo>
                  <a:pt x="57" y="87"/>
                  <a:pt x="50" y="88"/>
                  <a:pt x="43" y="91"/>
                </a:cubicBezTo>
                <a:cubicBezTo>
                  <a:pt x="40" y="84"/>
                  <a:pt x="39" y="77"/>
                  <a:pt x="39" y="70"/>
                </a:cubicBezTo>
                <a:cubicBezTo>
                  <a:pt x="40" y="70"/>
                  <a:pt x="63" y="70"/>
                  <a:pt x="65" y="70"/>
                </a:cubicBezTo>
                <a:cubicBezTo>
                  <a:pt x="65" y="71"/>
                  <a:pt x="65" y="86"/>
                  <a:pt x="65" y="87"/>
                </a:cubicBezTo>
                <a:close/>
                <a:moveTo>
                  <a:pt x="65" y="64"/>
                </a:moveTo>
                <a:cubicBezTo>
                  <a:pt x="63" y="64"/>
                  <a:pt x="40" y="64"/>
                  <a:pt x="39" y="64"/>
                </a:cubicBezTo>
                <a:cubicBezTo>
                  <a:pt x="39" y="56"/>
                  <a:pt x="40" y="49"/>
                  <a:pt x="43" y="43"/>
                </a:cubicBezTo>
                <a:cubicBezTo>
                  <a:pt x="50" y="45"/>
                  <a:pt x="57" y="47"/>
                  <a:pt x="65" y="47"/>
                </a:cubicBezTo>
                <a:cubicBezTo>
                  <a:pt x="65" y="48"/>
                  <a:pt x="65" y="62"/>
                  <a:pt x="65" y="64"/>
                </a:cubicBezTo>
                <a:close/>
                <a:moveTo>
                  <a:pt x="65" y="41"/>
                </a:moveTo>
                <a:cubicBezTo>
                  <a:pt x="58" y="40"/>
                  <a:pt x="51" y="39"/>
                  <a:pt x="45" y="37"/>
                </a:cubicBezTo>
                <a:cubicBezTo>
                  <a:pt x="51" y="24"/>
                  <a:pt x="59" y="16"/>
                  <a:pt x="65" y="12"/>
                </a:cubicBezTo>
                <a:cubicBezTo>
                  <a:pt x="65" y="14"/>
                  <a:pt x="65" y="39"/>
                  <a:pt x="65" y="41"/>
                </a:cubicBezTo>
                <a:close/>
                <a:moveTo>
                  <a:pt x="126" y="64"/>
                </a:moveTo>
                <a:cubicBezTo>
                  <a:pt x="125" y="64"/>
                  <a:pt x="104" y="64"/>
                  <a:pt x="103" y="64"/>
                </a:cubicBezTo>
                <a:cubicBezTo>
                  <a:pt x="103" y="56"/>
                  <a:pt x="101" y="48"/>
                  <a:pt x="99" y="40"/>
                </a:cubicBezTo>
                <a:cubicBezTo>
                  <a:pt x="106" y="37"/>
                  <a:pt x="111" y="33"/>
                  <a:pt x="113" y="30"/>
                </a:cubicBezTo>
                <a:cubicBezTo>
                  <a:pt x="121" y="40"/>
                  <a:pt x="125" y="52"/>
                  <a:pt x="126" y="64"/>
                </a:cubicBezTo>
                <a:close/>
                <a:moveTo>
                  <a:pt x="109" y="26"/>
                </a:moveTo>
                <a:cubicBezTo>
                  <a:pt x="107" y="28"/>
                  <a:pt x="103" y="31"/>
                  <a:pt x="96" y="34"/>
                </a:cubicBezTo>
                <a:cubicBezTo>
                  <a:pt x="91" y="23"/>
                  <a:pt x="84" y="15"/>
                  <a:pt x="78" y="10"/>
                </a:cubicBezTo>
                <a:cubicBezTo>
                  <a:pt x="90" y="12"/>
                  <a:pt x="101" y="17"/>
                  <a:pt x="109" y="26"/>
                </a:cubicBezTo>
                <a:close/>
                <a:moveTo>
                  <a:pt x="71" y="12"/>
                </a:moveTo>
                <a:cubicBezTo>
                  <a:pt x="76" y="16"/>
                  <a:pt x="85" y="24"/>
                  <a:pt x="90" y="37"/>
                </a:cubicBezTo>
                <a:cubicBezTo>
                  <a:pt x="84" y="39"/>
                  <a:pt x="78" y="40"/>
                  <a:pt x="71" y="41"/>
                </a:cubicBezTo>
                <a:cubicBezTo>
                  <a:pt x="71" y="39"/>
                  <a:pt x="71" y="14"/>
                  <a:pt x="71" y="12"/>
                </a:cubicBezTo>
                <a:close/>
                <a:moveTo>
                  <a:pt x="71" y="47"/>
                </a:moveTo>
                <a:cubicBezTo>
                  <a:pt x="79" y="47"/>
                  <a:pt x="86" y="45"/>
                  <a:pt x="93" y="43"/>
                </a:cubicBezTo>
                <a:cubicBezTo>
                  <a:pt x="95" y="49"/>
                  <a:pt x="97" y="56"/>
                  <a:pt x="97" y="64"/>
                </a:cubicBezTo>
                <a:cubicBezTo>
                  <a:pt x="95" y="64"/>
                  <a:pt x="72" y="64"/>
                  <a:pt x="71" y="64"/>
                </a:cubicBezTo>
                <a:cubicBezTo>
                  <a:pt x="71" y="62"/>
                  <a:pt x="71" y="48"/>
                  <a:pt x="71" y="47"/>
                </a:cubicBezTo>
                <a:close/>
                <a:moveTo>
                  <a:pt x="71" y="70"/>
                </a:moveTo>
                <a:cubicBezTo>
                  <a:pt x="72" y="70"/>
                  <a:pt x="95" y="70"/>
                  <a:pt x="97" y="70"/>
                </a:cubicBezTo>
                <a:cubicBezTo>
                  <a:pt x="97" y="77"/>
                  <a:pt x="95" y="84"/>
                  <a:pt x="93" y="91"/>
                </a:cubicBezTo>
                <a:cubicBezTo>
                  <a:pt x="86" y="88"/>
                  <a:pt x="79" y="87"/>
                  <a:pt x="71" y="87"/>
                </a:cubicBezTo>
                <a:cubicBezTo>
                  <a:pt x="71" y="86"/>
                  <a:pt x="71" y="71"/>
                  <a:pt x="71" y="70"/>
                </a:cubicBezTo>
                <a:close/>
                <a:moveTo>
                  <a:pt x="71" y="122"/>
                </a:moveTo>
                <a:cubicBezTo>
                  <a:pt x="71" y="119"/>
                  <a:pt x="71" y="94"/>
                  <a:pt x="71" y="93"/>
                </a:cubicBezTo>
                <a:cubicBezTo>
                  <a:pt x="78" y="93"/>
                  <a:pt x="84" y="95"/>
                  <a:pt x="90" y="97"/>
                </a:cubicBezTo>
                <a:cubicBezTo>
                  <a:pt x="85" y="109"/>
                  <a:pt x="76" y="118"/>
                  <a:pt x="71" y="122"/>
                </a:cubicBezTo>
                <a:close/>
                <a:moveTo>
                  <a:pt x="78" y="124"/>
                </a:moveTo>
                <a:cubicBezTo>
                  <a:pt x="84" y="119"/>
                  <a:pt x="91" y="111"/>
                  <a:pt x="96" y="99"/>
                </a:cubicBezTo>
                <a:cubicBezTo>
                  <a:pt x="103" y="102"/>
                  <a:pt x="107" y="106"/>
                  <a:pt x="109" y="108"/>
                </a:cubicBezTo>
                <a:cubicBezTo>
                  <a:pt x="101" y="116"/>
                  <a:pt x="90" y="122"/>
                  <a:pt x="78" y="124"/>
                </a:cubicBezTo>
                <a:close/>
                <a:moveTo>
                  <a:pt x="113" y="103"/>
                </a:moveTo>
                <a:cubicBezTo>
                  <a:pt x="111" y="101"/>
                  <a:pt x="106" y="97"/>
                  <a:pt x="99" y="93"/>
                </a:cubicBezTo>
                <a:cubicBezTo>
                  <a:pt x="101" y="86"/>
                  <a:pt x="103" y="78"/>
                  <a:pt x="103" y="70"/>
                </a:cubicBezTo>
                <a:cubicBezTo>
                  <a:pt x="104" y="70"/>
                  <a:pt x="125" y="70"/>
                  <a:pt x="126" y="70"/>
                </a:cubicBezTo>
                <a:cubicBezTo>
                  <a:pt x="125" y="82"/>
                  <a:pt x="121" y="94"/>
                  <a:pt x="11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704289" y="3203810"/>
            <a:ext cx="415269" cy="415269"/>
            <a:chOff x="11030066" y="2731563"/>
            <a:chExt cx="473075" cy="473075"/>
          </a:xfrm>
          <a:solidFill>
            <a:schemeClr val="bg1"/>
          </a:solidFill>
        </p:grpSpPr>
        <p:sp>
          <p:nvSpPr>
            <p:cNvPr id="46" name="Freeform 2083"/>
            <p:cNvSpPr>
              <a:spLocks noEditPoints="1"/>
            </p:cNvSpPr>
            <p:nvPr/>
          </p:nvSpPr>
          <p:spPr bwMode="auto">
            <a:xfrm>
              <a:off x="11030066" y="2731563"/>
              <a:ext cx="473075" cy="473075"/>
            </a:xfrm>
            <a:custGeom>
              <a:avLst/>
              <a:gdLst>
                <a:gd name="T0" fmla="*/ 63 w 126"/>
                <a:gd name="T1" fmla="*/ 0 h 126"/>
                <a:gd name="T2" fmla="*/ 0 w 126"/>
                <a:gd name="T3" fmla="*/ 63 h 126"/>
                <a:gd name="T4" fmla="*/ 63 w 126"/>
                <a:gd name="T5" fmla="*/ 126 h 126"/>
                <a:gd name="T6" fmla="*/ 126 w 126"/>
                <a:gd name="T7" fmla="*/ 63 h 126"/>
                <a:gd name="T8" fmla="*/ 63 w 126"/>
                <a:gd name="T9" fmla="*/ 0 h 126"/>
                <a:gd name="T10" fmla="*/ 63 w 126"/>
                <a:gd name="T11" fmla="*/ 118 h 126"/>
                <a:gd name="T12" fmla="*/ 9 w 126"/>
                <a:gd name="T13" fmla="*/ 63 h 126"/>
                <a:gd name="T14" fmla="*/ 63 w 126"/>
                <a:gd name="T15" fmla="*/ 9 h 126"/>
                <a:gd name="T16" fmla="*/ 118 w 126"/>
                <a:gd name="T17" fmla="*/ 63 h 126"/>
                <a:gd name="T18" fmla="*/ 63 w 126"/>
                <a:gd name="T19" fmla="*/ 11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6"/>
                    <a:pt x="63" y="126"/>
                  </a:cubicBezTo>
                  <a:cubicBezTo>
                    <a:pt x="98" y="126"/>
                    <a:pt x="126" y="98"/>
                    <a:pt x="126" y="63"/>
                  </a:cubicBezTo>
                  <a:cubicBezTo>
                    <a:pt x="126" y="29"/>
                    <a:pt x="98" y="0"/>
                    <a:pt x="63" y="0"/>
                  </a:cubicBezTo>
                  <a:close/>
                  <a:moveTo>
                    <a:pt x="63" y="118"/>
                  </a:moveTo>
                  <a:cubicBezTo>
                    <a:pt x="33" y="118"/>
                    <a:pt x="9" y="93"/>
                    <a:pt x="9" y="63"/>
                  </a:cubicBezTo>
                  <a:cubicBezTo>
                    <a:pt x="9" y="33"/>
                    <a:pt x="33" y="9"/>
                    <a:pt x="63" y="9"/>
                  </a:cubicBezTo>
                  <a:cubicBezTo>
                    <a:pt x="93" y="9"/>
                    <a:pt x="118" y="33"/>
                    <a:pt x="118" y="63"/>
                  </a:cubicBezTo>
                  <a:cubicBezTo>
                    <a:pt x="118" y="93"/>
                    <a:pt x="93" y="118"/>
                    <a:pt x="63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084"/>
            <p:cNvSpPr>
              <a:spLocks/>
            </p:cNvSpPr>
            <p:nvPr/>
          </p:nvSpPr>
          <p:spPr bwMode="auto">
            <a:xfrm>
              <a:off x="11225329" y="2795063"/>
              <a:ext cx="85725" cy="107950"/>
            </a:xfrm>
            <a:custGeom>
              <a:avLst/>
              <a:gdLst>
                <a:gd name="T0" fmla="*/ 14 w 54"/>
                <a:gd name="T1" fmla="*/ 26 h 68"/>
                <a:gd name="T2" fmla="*/ 43 w 54"/>
                <a:gd name="T3" fmla="*/ 68 h 68"/>
                <a:gd name="T4" fmla="*/ 54 w 54"/>
                <a:gd name="T5" fmla="*/ 68 h 68"/>
                <a:gd name="T6" fmla="*/ 54 w 54"/>
                <a:gd name="T7" fmla="*/ 0 h 68"/>
                <a:gd name="T8" fmla="*/ 40 w 54"/>
                <a:gd name="T9" fmla="*/ 0 h 68"/>
                <a:gd name="T10" fmla="*/ 40 w 54"/>
                <a:gd name="T11" fmla="*/ 42 h 68"/>
                <a:gd name="T12" fmla="*/ 12 w 54"/>
                <a:gd name="T13" fmla="*/ 0 h 68"/>
                <a:gd name="T14" fmla="*/ 0 w 54"/>
                <a:gd name="T15" fmla="*/ 0 h 68"/>
                <a:gd name="T16" fmla="*/ 0 w 54"/>
                <a:gd name="T17" fmla="*/ 68 h 68"/>
                <a:gd name="T18" fmla="*/ 14 w 54"/>
                <a:gd name="T19" fmla="*/ 68 h 68"/>
                <a:gd name="T20" fmla="*/ 14 w 54"/>
                <a:gd name="T21" fmla="*/ 2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8">
                  <a:moveTo>
                    <a:pt x="14" y="26"/>
                  </a:moveTo>
                  <a:lnTo>
                    <a:pt x="43" y="68"/>
                  </a:lnTo>
                  <a:lnTo>
                    <a:pt x="54" y="68"/>
                  </a:lnTo>
                  <a:lnTo>
                    <a:pt x="54" y="0"/>
                  </a:lnTo>
                  <a:lnTo>
                    <a:pt x="40" y="0"/>
                  </a:lnTo>
                  <a:lnTo>
                    <a:pt x="40" y="4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14" y="68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2085"/>
            <p:cNvSpPr>
              <a:spLocks/>
            </p:cNvSpPr>
            <p:nvPr/>
          </p:nvSpPr>
          <p:spPr bwMode="auto">
            <a:xfrm>
              <a:off x="11228504" y="3031600"/>
              <a:ext cx="79375" cy="112713"/>
            </a:xfrm>
            <a:custGeom>
              <a:avLst/>
              <a:gdLst>
                <a:gd name="T0" fmla="*/ 19 w 21"/>
                <a:gd name="T1" fmla="*/ 15 h 30"/>
                <a:gd name="T2" fmla="*/ 13 w 21"/>
                <a:gd name="T3" fmla="*/ 13 h 30"/>
                <a:gd name="T4" fmla="*/ 10 w 21"/>
                <a:gd name="T5" fmla="*/ 12 h 30"/>
                <a:gd name="T6" fmla="*/ 7 w 21"/>
                <a:gd name="T7" fmla="*/ 11 h 30"/>
                <a:gd name="T8" fmla="*/ 6 w 21"/>
                <a:gd name="T9" fmla="*/ 10 h 30"/>
                <a:gd name="T10" fmla="*/ 6 w 21"/>
                <a:gd name="T11" fmla="*/ 9 h 30"/>
                <a:gd name="T12" fmla="*/ 7 w 21"/>
                <a:gd name="T13" fmla="*/ 6 h 30"/>
                <a:gd name="T14" fmla="*/ 11 w 21"/>
                <a:gd name="T15" fmla="*/ 5 h 30"/>
                <a:gd name="T16" fmla="*/ 14 w 21"/>
                <a:gd name="T17" fmla="*/ 6 h 30"/>
                <a:gd name="T18" fmla="*/ 17 w 21"/>
                <a:gd name="T19" fmla="*/ 7 h 30"/>
                <a:gd name="T20" fmla="*/ 20 w 21"/>
                <a:gd name="T21" fmla="*/ 4 h 30"/>
                <a:gd name="T22" fmla="*/ 16 w 21"/>
                <a:gd name="T23" fmla="*/ 1 h 30"/>
                <a:gd name="T24" fmla="*/ 11 w 21"/>
                <a:gd name="T25" fmla="*/ 0 h 30"/>
                <a:gd name="T26" fmla="*/ 3 w 21"/>
                <a:gd name="T27" fmla="*/ 3 h 30"/>
                <a:gd name="T28" fmla="*/ 1 w 21"/>
                <a:gd name="T29" fmla="*/ 9 h 30"/>
                <a:gd name="T30" fmla="*/ 3 w 21"/>
                <a:gd name="T31" fmla="*/ 15 h 30"/>
                <a:gd name="T32" fmla="*/ 9 w 21"/>
                <a:gd name="T33" fmla="*/ 17 h 30"/>
                <a:gd name="T34" fmla="*/ 12 w 21"/>
                <a:gd name="T35" fmla="*/ 18 h 30"/>
                <a:gd name="T36" fmla="*/ 14 w 21"/>
                <a:gd name="T37" fmla="*/ 18 h 30"/>
                <a:gd name="T38" fmla="*/ 15 w 21"/>
                <a:gd name="T39" fmla="*/ 19 h 30"/>
                <a:gd name="T40" fmla="*/ 16 w 21"/>
                <a:gd name="T41" fmla="*/ 21 h 30"/>
                <a:gd name="T42" fmla="*/ 10 w 21"/>
                <a:gd name="T43" fmla="*/ 25 h 30"/>
                <a:gd name="T44" fmla="*/ 6 w 21"/>
                <a:gd name="T45" fmla="*/ 24 h 30"/>
                <a:gd name="T46" fmla="*/ 3 w 21"/>
                <a:gd name="T47" fmla="*/ 22 h 30"/>
                <a:gd name="T48" fmla="*/ 0 w 21"/>
                <a:gd name="T49" fmla="*/ 26 h 30"/>
                <a:gd name="T50" fmla="*/ 4 w 21"/>
                <a:gd name="T51" fmla="*/ 29 h 30"/>
                <a:gd name="T52" fmla="*/ 10 w 21"/>
                <a:gd name="T53" fmla="*/ 30 h 30"/>
                <a:gd name="T54" fmla="*/ 18 w 21"/>
                <a:gd name="T55" fmla="*/ 28 h 30"/>
                <a:gd name="T56" fmla="*/ 21 w 21"/>
                <a:gd name="T57" fmla="*/ 21 h 30"/>
                <a:gd name="T58" fmla="*/ 21 w 21"/>
                <a:gd name="T59" fmla="*/ 18 h 30"/>
                <a:gd name="T60" fmla="*/ 19 w 21"/>
                <a:gd name="T6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" h="30">
                  <a:moveTo>
                    <a:pt x="19" y="15"/>
                  </a:moveTo>
                  <a:cubicBezTo>
                    <a:pt x="18" y="14"/>
                    <a:pt x="16" y="13"/>
                    <a:pt x="13" y="1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8" y="12"/>
                    <a:pt x="7" y="11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8" y="5"/>
                    <a:pt x="9" y="5"/>
                    <a:pt x="11" y="5"/>
                  </a:cubicBezTo>
                  <a:cubicBezTo>
                    <a:pt x="12" y="5"/>
                    <a:pt x="13" y="5"/>
                    <a:pt x="14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2"/>
                    <a:pt x="18" y="1"/>
                    <a:pt x="16" y="1"/>
                  </a:cubicBezTo>
                  <a:cubicBezTo>
                    <a:pt x="15" y="0"/>
                    <a:pt x="13" y="0"/>
                    <a:pt x="11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2" y="4"/>
                    <a:pt x="1" y="6"/>
                    <a:pt x="1" y="9"/>
                  </a:cubicBezTo>
                  <a:cubicBezTo>
                    <a:pt x="1" y="11"/>
                    <a:pt x="1" y="13"/>
                    <a:pt x="3" y="15"/>
                  </a:cubicBezTo>
                  <a:cubicBezTo>
                    <a:pt x="4" y="16"/>
                    <a:pt x="6" y="17"/>
                    <a:pt x="9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4" y="18"/>
                    <a:pt x="14" y="19"/>
                    <a:pt x="15" y="19"/>
                  </a:cubicBezTo>
                  <a:cubicBezTo>
                    <a:pt x="15" y="19"/>
                    <a:pt x="16" y="20"/>
                    <a:pt x="16" y="21"/>
                  </a:cubicBezTo>
                  <a:cubicBezTo>
                    <a:pt x="16" y="24"/>
                    <a:pt x="14" y="25"/>
                    <a:pt x="10" y="25"/>
                  </a:cubicBezTo>
                  <a:cubicBezTo>
                    <a:pt x="9" y="25"/>
                    <a:pt x="8" y="25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2" y="29"/>
                    <a:pt x="4" y="29"/>
                  </a:cubicBezTo>
                  <a:cubicBezTo>
                    <a:pt x="6" y="30"/>
                    <a:pt x="8" y="30"/>
                    <a:pt x="10" y="30"/>
                  </a:cubicBezTo>
                  <a:cubicBezTo>
                    <a:pt x="13" y="30"/>
                    <a:pt x="16" y="29"/>
                    <a:pt x="18" y="28"/>
                  </a:cubicBezTo>
                  <a:cubicBezTo>
                    <a:pt x="20" y="26"/>
                    <a:pt x="21" y="24"/>
                    <a:pt x="21" y="21"/>
                  </a:cubicBezTo>
                  <a:cubicBezTo>
                    <a:pt x="21" y="20"/>
                    <a:pt x="21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2086"/>
            <p:cNvSpPr>
              <a:spLocks/>
            </p:cNvSpPr>
            <p:nvPr/>
          </p:nvSpPr>
          <p:spPr bwMode="auto">
            <a:xfrm>
              <a:off x="11090391" y="2930000"/>
              <a:ext cx="357188" cy="79375"/>
            </a:xfrm>
            <a:custGeom>
              <a:avLst/>
              <a:gdLst>
                <a:gd name="T0" fmla="*/ 0 w 225"/>
                <a:gd name="T1" fmla="*/ 24 h 50"/>
                <a:gd name="T2" fmla="*/ 111 w 225"/>
                <a:gd name="T3" fmla="*/ 50 h 50"/>
                <a:gd name="T4" fmla="*/ 225 w 225"/>
                <a:gd name="T5" fmla="*/ 24 h 50"/>
                <a:gd name="T6" fmla="*/ 111 w 225"/>
                <a:gd name="T7" fmla="*/ 0 h 50"/>
                <a:gd name="T8" fmla="*/ 0 w 225"/>
                <a:gd name="T9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50">
                  <a:moveTo>
                    <a:pt x="0" y="24"/>
                  </a:moveTo>
                  <a:lnTo>
                    <a:pt x="111" y="50"/>
                  </a:lnTo>
                  <a:lnTo>
                    <a:pt x="225" y="24"/>
                  </a:lnTo>
                  <a:lnTo>
                    <a:pt x="111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74053" y="4747442"/>
            <a:ext cx="458971" cy="437279"/>
            <a:chOff x="4150420" y="2637483"/>
            <a:chExt cx="638175" cy="608013"/>
          </a:xfrm>
          <a:solidFill>
            <a:schemeClr val="bg1"/>
          </a:solidFill>
        </p:grpSpPr>
        <p:sp>
          <p:nvSpPr>
            <p:cNvPr id="51" name="Freeform 1726"/>
            <p:cNvSpPr>
              <a:spLocks noEditPoints="1"/>
            </p:cNvSpPr>
            <p:nvPr/>
          </p:nvSpPr>
          <p:spPr bwMode="auto">
            <a:xfrm>
              <a:off x="4150420" y="2637483"/>
              <a:ext cx="638175" cy="608013"/>
            </a:xfrm>
            <a:custGeom>
              <a:avLst/>
              <a:gdLst>
                <a:gd name="T0" fmla="*/ 53 w 170"/>
                <a:gd name="T1" fmla="*/ 9 h 162"/>
                <a:gd name="T2" fmla="*/ 17 w 170"/>
                <a:gd name="T3" fmla="*/ 108 h 162"/>
                <a:gd name="T4" fmla="*/ 116 w 170"/>
                <a:gd name="T5" fmla="*/ 144 h 162"/>
                <a:gd name="T6" fmla="*/ 152 w 170"/>
                <a:gd name="T7" fmla="*/ 45 h 162"/>
                <a:gd name="T8" fmla="*/ 110 w 170"/>
                <a:gd name="T9" fmla="*/ 7 h 162"/>
                <a:gd name="T10" fmla="*/ 53 w 170"/>
                <a:gd name="T11" fmla="*/ 9 h 162"/>
                <a:gd name="T12" fmla="*/ 108 w 170"/>
                <a:gd name="T13" fmla="*/ 14 h 162"/>
                <a:gd name="T14" fmla="*/ 146 w 170"/>
                <a:gd name="T15" fmla="*/ 48 h 162"/>
                <a:gd name="T16" fmla="*/ 113 w 170"/>
                <a:gd name="T17" fmla="*/ 138 h 162"/>
                <a:gd name="T18" fmla="*/ 24 w 170"/>
                <a:gd name="T19" fmla="*/ 105 h 162"/>
                <a:gd name="T20" fmla="*/ 56 w 170"/>
                <a:gd name="T21" fmla="*/ 16 h 162"/>
                <a:gd name="T22" fmla="*/ 108 w 170"/>
                <a:gd name="T23" fmla="*/ 1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62">
                  <a:moveTo>
                    <a:pt x="53" y="9"/>
                  </a:moveTo>
                  <a:cubicBezTo>
                    <a:pt x="16" y="26"/>
                    <a:pt x="0" y="71"/>
                    <a:pt x="17" y="108"/>
                  </a:cubicBezTo>
                  <a:cubicBezTo>
                    <a:pt x="34" y="145"/>
                    <a:pt x="79" y="162"/>
                    <a:pt x="116" y="144"/>
                  </a:cubicBezTo>
                  <a:cubicBezTo>
                    <a:pt x="153" y="127"/>
                    <a:pt x="170" y="83"/>
                    <a:pt x="152" y="45"/>
                  </a:cubicBezTo>
                  <a:cubicBezTo>
                    <a:pt x="144" y="27"/>
                    <a:pt x="129" y="14"/>
                    <a:pt x="110" y="7"/>
                  </a:cubicBezTo>
                  <a:cubicBezTo>
                    <a:pt x="92" y="0"/>
                    <a:pt x="71" y="1"/>
                    <a:pt x="53" y="9"/>
                  </a:cubicBezTo>
                  <a:close/>
                  <a:moveTo>
                    <a:pt x="108" y="14"/>
                  </a:moveTo>
                  <a:cubicBezTo>
                    <a:pt x="125" y="20"/>
                    <a:pt x="138" y="32"/>
                    <a:pt x="146" y="48"/>
                  </a:cubicBezTo>
                  <a:cubicBezTo>
                    <a:pt x="161" y="82"/>
                    <a:pt x="147" y="122"/>
                    <a:pt x="113" y="138"/>
                  </a:cubicBezTo>
                  <a:cubicBezTo>
                    <a:pt x="79" y="153"/>
                    <a:pt x="39" y="139"/>
                    <a:pt x="24" y="105"/>
                  </a:cubicBezTo>
                  <a:cubicBezTo>
                    <a:pt x="8" y="71"/>
                    <a:pt x="23" y="31"/>
                    <a:pt x="56" y="16"/>
                  </a:cubicBezTo>
                  <a:cubicBezTo>
                    <a:pt x="73" y="8"/>
                    <a:pt x="91" y="7"/>
                    <a:pt x="10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1727"/>
            <p:cNvSpPr>
              <a:spLocks noEditPoints="1"/>
            </p:cNvSpPr>
            <p:nvPr/>
          </p:nvSpPr>
          <p:spPr bwMode="auto">
            <a:xfrm>
              <a:off x="4361558" y="2816870"/>
              <a:ext cx="214313" cy="214313"/>
            </a:xfrm>
            <a:custGeom>
              <a:avLst/>
              <a:gdLst>
                <a:gd name="T0" fmla="*/ 6 w 57"/>
                <a:gd name="T1" fmla="*/ 39 h 57"/>
                <a:gd name="T2" fmla="*/ 39 w 57"/>
                <a:gd name="T3" fmla="*/ 52 h 57"/>
                <a:gd name="T4" fmla="*/ 52 w 57"/>
                <a:gd name="T5" fmla="*/ 18 h 57"/>
                <a:gd name="T6" fmla="*/ 18 w 57"/>
                <a:gd name="T7" fmla="*/ 6 h 57"/>
                <a:gd name="T8" fmla="*/ 6 w 57"/>
                <a:gd name="T9" fmla="*/ 39 h 57"/>
                <a:gd name="T10" fmla="*/ 24 w 57"/>
                <a:gd name="T11" fmla="*/ 18 h 57"/>
                <a:gd name="T12" fmla="*/ 39 w 57"/>
                <a:gd name="T13" fmla="*/ 24 h 57"/>
                <a:gd name="T14" fmla="*/ 33 w 57"/>
                <a:gd name="T15" fmla="*/ 39 h 57"/>
                <a:gd name="T16" fmla="*/ 18 w 57"/>
                <a:gd name="T17" fmla="*/ 33 h 57"/>
                <a:gd name="T18" fmla="*/ 24 w 57"/>
                <a:gd name="T19" fmla="*/ 1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6" y="39"/>
                  </a:moveTo>
                  <a:cubicBezTo>
                    <a:pt x="12" y="52"/>
                    <a:pt x="27" y="57"/>
                    <a:pt x="39" y="52"/>
                  </a:cubicBezTo>
                  <a:cubicBezTo>
                    <a:pt x="52" y="46"/>
                    <a:pt x="57" y="31"/>
                    <a:pt x="52" y="18"/>
                  </a:cubicBezTo>
                  <a:cubicBezTo>
                    <a:pt x="46" y="6"/>
                    <a:pt x="31" y="0"/>
                    <a:pt x="18" y="6"/>
                  </a:cubicBezTo>
                  <a:cubicBezTo>
                    <a:pt x="5" y="12"/>
                    <a:pt x="0" y="27"/>
                    <a:pt x="6" y="39"/>
                  </a:cubicBezTo>
                  <a:close/>
                  <a:moveTo>
                    <a:pt x="24" y="18"/>
                  </a:moveTo>
                  <a:cubicBezTo>
                    <a:pt x="30" y="16"/>
                    <a:pt x="36" y="18"/>
                    <a:pt x="39" y="24"/>
                  </a:cubicBezTo>
                  <a:cubicBezTo>
                    <a:pt x="42" y="30"/>
                    <a:pt x="39" y="36"/>
                    <a:pt x="33" y="39"/>
                  </a:cubicBezTo>
                  <a:cubicBezTo>
                    <a:pt x="28" y="42"/>
                    <a:pt x="21" y="39"/>
                    <a:pt x="18" y="33"/>
                  </a:cubicBezTo>
                  <a:cubicBezTo>
                    <a:pt x="16" y="28"/>
                    <a:pt x="18" y="21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1728"/>
            <p:cNvSpPr>
              <a:spLocks/>
            </p:cNvSpPr>
            <p:nvPr/>
          </p:nvSpPr>
          <p:spPr bwMode="auto">
            <a:xfrm>
              <a:off x="4290120" y="2723208"/>
              <a:ext cx="107950" cy="93663"/>
            </a:xfrm>
            <a:custGeom>
              <a:avLst/>
              <a:gdLst>
                <a:gd name="T0" fmla="*/ 27 w 29"/>
                <a:gd name="T1" fmla="*/ 0 h 25"/>
                <a:gd name="T2" fmla="*/ 24 w 29"/>
                <a:gd name="T3" fmla="*/ 2 h 25"/>
                <a:gd name="T4" fmla="*/ 1 w 29"/>
                <a:gd name="T5" fmla="*/ 21 h 25"/>
                <a:gd name="T6" fmla="*/ 1 w 29"/>
                <a:gd name="T7" fmla="*/ 23 h 25"/>
                <a:gd name="T8" fmla="*/ 2 w 29"/>
                <a:gd name="T9" fmla="*/ 24 h 25"/>
                <a:gd name="T10" fmla="*/ 2 w 29"/>
                <a:gd name="T11" fmla="*/ 25 h 25"/>
                <a:gd name="T12" fmla="*/ 4 w 29"/>
                <a:gd name="T13" fmla="*/ 24 h 25"/>
                <a:gd name="T14" fmla="*/ 26 w 29"/>
                <a:gd name="T15" fmla="*/ 6 h 25"/>
                <a:gd name="T16" fmla="*/ 28 w 29"/>
                <a:gd name="T17" fmla="*/ 5 h 25"/>
                <a:gd name="T18" fmla="*/ 29 w 29"/>
                <a:gd name="T19" fmla="*/ 3 h 25"/>
                <a:gd name="T20" fmla="*/ 29 w 29"/>
                <a:gd name="T21" fmla="*/ 2 h 25"/>
                <a:gd name="T22" fmla="*/ 29 w 29"/>
                <a:gd name="T23" fmla="*/ 1 h 25"/>
                <a:gd name="T24" fmla="*/ 28 w 29"/>
                <a:gd name="T25" fmla="*/ 0 h 25"/>
                <a:gd name="T26" fmla="*/ 27 w 29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5">
                  <a:moveTo>
                    <a:pt x="27" y="0"/>
                  </a:moveTo>
                  <a:cubicBezTo>
                    <a:pt x="27" y="0"/>
                    <a:pt x="24" y="2"/>
                    <a:pt x="24" y="2"/>
                  </a:cubicBezTo>
                  <a:cubicBezTo>
                    <a:pt x="15" y="6"/>
                    <a:pt x="7" y="13"/>
                    <a:pt x="1" y="21"/>
                  </a:cubicBezTo>
                  <a:cubicBezTo>
                    <a:pt x="0" y="22"/>
                    <a:pt x="0" y="22"/>
                    <a:pt x="1" y="23"/>
                  </a:cubicBezTo>
                  <a:cubicBezTo>
                    <a:pt x="1" y="23"/>
                    <a:pt x="1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4" y="25"/>
                    <a:pt x="4" y="24"/>
                  </a:cubicBezTo>
                  <a:cubicBezTo>
                    <a:pt x="10" y="16"/>
                    <a:pt x="17" y="10"/>
                    <a:pt x="26" y="6"/>
                  </a:cubicBezTo>
                  <a:cubicBezTo>
                    <a:pt x="26" y="6"/>
                    <a:pt x="28" y="5"/>
                    <a:pt x="28" y="5"/>
                  </a:cubicBezTo>
                  <a:cubicBezTo>
                    <a:pt x="29" y="5"/>
                    <a:pt x="29" y="4"/>
                    <a:pt x="29" y="3"/>
                  </a:cubicBezTo>
                  <a:cubicBezTo>
                    <a:pt x="29" y="3"/>
                    <a:pt x="29" y="3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8" y="1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729"/>
            <p:cNvSpPr>
              <a:spLocks/>
            </p:cNvSpPr>
            <p:nvPr/>
          </p:nvSpPr>
          <p:spPr bwMode="auto">
            <a:xfrm>
              <a:off x="4537770" y="3031183"/>
              <a:ext cx="107950" cy="93663"/>
            </a:xfrm>
            <a:custGeom>
              <a:avLst/>
              <a:gdLst>
                <a:gd name="T0" fmla="*/ 25 w 29"/>
                <a:gd name="T1" fmla="*/ 1 h 25"/>
                <a:gd name="T2" fmla="*/ 4 w 29"/>
                <a:gd name="T3" fmla="*/ 20 h 25"/>
                <a:gd name="T4" fmla="*/ 1 w 29"/>
                <a:gd name="T5" fmla="*/ 21 h 25"/>
                <a:gd name="T6" fmla="*/ 0 w 29"/>
                <a:gd name="T7" fmla="*/ 22 h 25"/>
                <a:gd name="T8" fmla="*/ 0 w 29"/>
                <a:gd name="T9" fmla="*/ 23 h 25"/>
                <a:gd name="T10" fmla="*/ 1 w 29"/>
                <a:gd name="T11" fmla="*/ 24 h 25"/>
                <a:gd name="T12" fmla="*/ 2 w 29"/>
                <a:gd name="T13" fmla="*/ 25 h 25"/>
                <a:gd name="T14" fmla="*/ 3 w 29"/>
                <a:gd name="T15" fmla="*/ 25 h 25"/>
                <a:gd name="T16" fmla="*/ 6 w 29"/>
                <a:gd name="T17" fmla="*/ 24 h 25"/>
                <a:gd name="T18" fmla="*/ 29 w 29"/>
                <a:gd name="T19" fmla="*/ 4 h 25"/>
                <a:gd name="T20" fmla="*/ 29 w 29"/>
                <a:gd name="T21" fmla="*/ 3 h 25"/>
                <a:gd name="T22" fmla="*/ 28 w 29"/>
                <a:gd name="T23" fmla="*/ 1 h 25"/>
                <a:gd name="T24" fmla="*/ 27 w 29"/>
                <a:gd name="T25" fmla="*/ 1 h 25"/>
                <a:gd name="T26" fmla="*/ 25 w 29"/>
                <a:gd name="T2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5">
                  <a:moveTo>
                    <a:pt x="25" y="1"/>
                  </a:moveTo>
                  <a:cubicBezTo>
                    <a:pt x="19" y="9"/>
                    <a:pt x="12" y="16"/>
                    <a:pt x="4" y="20"/>
                  </a:cubicBezTo>
                  <a:cubicBezTo>
                    <a:pt x="4" y="20"/>
                    <a:pt x="1" y="21"/>
                    <a:pt x="1" y="21"/>
                  </a:cubicBezTo>
                  <a:cubicBezTo>
                    <a:pt x="1" y="21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2" y="25"/>
                  </a:cubicBezTo>
                  <a:cubicBezTo>
                    <a:pt x="2" y="25"/>
                    <a:pt x="2" y="25"/>
                    <a:pt x="3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20"/>
                    <a:pt x="23" y="1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cubicBezTo>
                    <a:pt x="29" y="2"/>
                    <a:pt x="28" y="2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5" y="1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730"/>
            <p:cNvSpPr>
              <a:spLocks/>
            </p:cNvSpPr>
            <p:nvPr/>
          </p:nvSpPr>
          <p:spPr bwMode="auto">
            <a:xfrm>
              <a:off x="4526658" y="3016895"/>
              <a:ext cx="90488" cy="74613"/>
            </a:xfrm>
            <a:custGeom>
              <a:avLst/>
              <a:gdLst>
                <a:gd name="T0" fmla="*/ 20 w 24"/>
                <a:gd name="T1" fmla="*/ 0 h 20"/>
                <a:gd name="T2" fmla="*/ 3 w 24"/>
                <a:gd name="T3" fmla="*/ 15 h 20"/>
                <a:gd name="T4" fmla="*/ 4 w 24"/>
                <a:gd name="T5" fmla="*/ 15 h 20"/>
                <a:gd name="T6" fmla="*/ 1 w 24"/>
                <a:gd name="T7" fmla="*/ 16 h 20"/>
                <a:gd name="T8" fmla="*/ 0 w 24"/>
                <a:gd name="T9" fmla="*/ 17 h 20"/>
                <a:gd name="T10" fmla="*/ 0 w 24"/>
                <a:gd name="T11" fmla="*/ 18 h 20"/>
                <a:gd name="T12" fmla="*/ 0 w 24"/>
                <a:gd name="T13" fmla="*/ 19 h 20"/>
                <a:gd name="T14" fmla="*/ 1 w 24"/>
                <a:gd name="T15" fmla="*/ 20 h 20"/>
                <a:gd name="T16" fmla="*/ 3 w 24"/>
                <a:gd name="T17" fmla="*/ 20 h 20"/>
                <a:gd name="T18" fmla="*/ 5 w 24"/>
                <a:gd name="T19" fmla="*/ 19 h 20"/>
                <a:gd name="T20" fmla="*/ 24 w 24"/>
                <a:gd name="T21" fmla="*/ 3 h 20"/>
                <a:gd name="T22" fmla="*/ 24 w 24"/>
                <a:gd name="T23" fmla="*/ 2 h 20"/>
                <a:gd name="T24" fmla="*/ 24 w 24"/>
                <a:gd name="T25" fmla="*/ 1 h 20"/>
                <a:gd name="T26" fmla="*/ 23 w 24"/>
                <a:gd name="T27" fmla="*/ 0 h 20"/>
                <a:gd name="T28" fmla="*/ 20 w 24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20">
                  <a:moveTo>
                    <a:pt x="20" y="0"/>
                  </a:moveTo>
                  <a:cubicBezTo>
                    <a:pt x="16" y="7"/>
                    <a:pt x="10" y="12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2" y="16"/>
                    <a:pt x="19" y="10"/>
                    <a:pt x="24" y="3"/>
                  </a:cubicBezTo>
                  <a:cubicBezTo>
                    <a:pt x="24" y="3"/>
                    <a:pt x="24" y="2"/>
                    <a:pt x="24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1731"/>
            <p:cNvSpPr>
              <a:spLocks/>
            </p:cNvSpPr>
            <p:nvPr/>
          </p:nvSpPr>
          <p:spPr bwMode="auto">
            <a:xfrm>
              <a:off x="4320283" y="2756545"/>
              <a:ext cx="90488" cy="79375"/>
            </a:xfrm>
            <a:custGeom>
              <a:avLst/>
              <a:gdLst>
                <a:gd name="T0" fmla="*/ 22 w 24"/>
                <a:gd name="T1" fmla="*/ 0 h 21"/>
                <a:gd name="T2" fmla="*/ 20 w 24"/>
                <a:gd name="T3" fmla="*/ 1 h 21"/>
                <a:gd name="T4" fmla="*/ 19 w 24"/>
                <a:gd name="T5" fmla="*/ 1 h 21"/>
                <a:gd name="T6" fmla="*/ 19 w 24"/>
                <a:gd name="T7" fmla="*/ 1 h 21"/>
                <a:gd name="T8" fmla="*/ 0 w 24"/>
                <a:gd name="T9" fmla="*/ 17 h 21"/>
                <a:gd name="T10" fmla="*/ 0 w 24"/>
                <a:gd name="T11" fmla="*/ 19 h 21"/>
                <a:gd name="T12" fmla="*/ 1 w 24"/>
                <a:gd name="T13" fmla="*/ 20 h 21"/>
                <a:gd name="T14" fmla="*/ 2 w 24"/>
                <a:gd name="T15" fmla="*/ 20 h 21"/>
                <a:gd name="T16" fmla="*/ 4 w 24"/>
                <a:gd name="T17" fmla="*/ 20 h 21"/>
                <a:gd name="T18" fmla="*/ 21 w 24"/>
                <a:gd name="T19" fmla="*/ 5 h 21"/>
                <a:gd name="T20" fmla="*/ 23 w 24"/>
                <a:gd name="T21" fmla="*/ 5 h 21"/>
                <a:gd name="T22" fmla="*/ 24 w 24"/>
                <a:gd name="T23" fmla="*/ 3 h 21"/>
                <a:gd name="T24" fmla="*/ 24 w 24"/>
                <a:gd name="T25" fmla="*/ 2 h 21"/>
                <a:gd name="T26" fmla="*/ 24 w 24"/>
                <a:gd name="T27" fmla="*/ 1 h 21"/>
                <a:gd name="T28" fmla="*/ 23 w 24"/>
                <a:gd name="T29" fmla="*/ 0 h 21"/>
                <a:gd name="T30" fmla="*/ 22 w 24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21">
                  <a:moveTo>
                    <a:pt x="22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5"/>
                    <a:pt x="5" y="10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4" y="21"/>
                    <a:pt x="4" y="20"/>
                  </a:cubicBezTo>
                  <a:cubicBezTo>
                    <a:pt x="9" y="14"/>
                    <a:pt x="15" y="8"/>
                    <a:pt x="21" y="5"/>
                  </a:cubicBezTo>
                  <a:cubicBezTo>
                    <a:pt x="21" y="5"/>
                    <a:pt x="23" y="5"/>
                    <a:pt x="23" y="5"/>
                  </a:cubicBezTo>
                  <a:cubicBezTo>
                    <a:pt x="24" y="4"/>
                    <a:pt x="24" y="3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3" y="0"/>
                  </a:cubicBezTo>
                  <a:cubicBezTo>
                    <a:pt x="23" y="0"/>
                    <a:pt x="22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1732"/>
            <p:cNvSpPr>
              <a:spLocks/>
            </p:cNvSpPr>
            <p:nvPr/>
          </p:nvSpPr>
          <p:spPr bwMode="auto">
            <a:xfrm>
              <a:off x="4515545" y="2997845"/>
              <a:ext cx="74613" cy="63500"/>
            </a:xfrm>
            <a:custGeom>
              <a:avLst/>
              <a:gdLst>
                <a:gd name="T0" fmla="*/ 15 w 20"/>
                <a:gd name="T1" fmla="*/ 0 h 17"/>
                <a:gd name="T2" fmla="*/ 2 w 20"/>
                <a:gd name="T3" fmla="*/ 12 h 17"/>
                <a:gd name="T4" fmla="*/ 1 w 20"/>
                <a:gd name="T5" fmla="*/ 12 h 17"/>
                <a:gd name="T6" fmla="*/ 0 w 20"/>
                <a:gd name="T7" fmla="*/ 14 h 17"/>
                <a:gd name="T8" fmla="*/ 0 w 20"/>
                <a:gd name="T9" fmla="*/ 15 h 17"/>
                <a:gd name="T10" fmla="*/ 1 w 20"/>
                <a:gd name="T11" fmla="*/ 16 h 17"/>
                <a:gd name="T12" fmla="*/ 3 w 20"/>
                <a:gd name="T13" fmla="*/ 17 h 17"/>
                <a:gd name="T14" fmla="*/ 4 w 20"/>
                <a:gd name="T15" fmla="*/ 16 h 17"/>
                <a:gd name="T16" fmla="*/ 19 w 20"/>
                <a:gd name="T17" fmla="*/ 3 h 17"/>
                <a:gd name="T18" fmla="*/ 19 w 20"/>
                <a:gd name="T19" fmla="*/ 2 h 17"/>
                <a:gd name="T20" fmla="*/ 19 w 20"/>
                <a:gd name="T21" fmla="*/ 1 h 17"/>
                <a:gd name="T22" fmla="*/ 18 w 20"/>
                <a:gd name="T23" fmla="*/ 0 h 17"/>
                <a:gd name="T24" fmla="*/ 15 w 20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7">
                  <a:moveTo>
                    <a:pt x="15" y="0"/>
                  </a:moveTo>
                  <a:cubicBezTo>
                    <a:pt x="12" y="5"/>
                    <a:pt x="7" y="9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0" y="13"/>
                    <a:pt x="15" y="9"/>
                    <a:pt x="19" y="3"/>
                  </a:cubicBezTo>
                  <a:cubicBezTo>
                    <a:pt x="19" y="3"/>
                    <a:pt x="20" y="2"/>
                    <a:pt x="19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733"/>
            <p:cNvSpPr>
              <a:spLocks/>
            </p:cNvSpPr>
            <p:nvPr/>
          </p:nvSpPr>
          <p:spPr bwMode="auto">
            <a:xfrm>
              <a:off x="4350445" y="2791470"/>
              <a:ext cx="71438" cy="63500"/>
            </a:xfrm>
            <a:custGeom>
              <a:avLst/>
              <a:gdLst>
                <a:gd name="T0" fmla="*/ 17 w 19"/>
                <a:gd name="T1" fmla="*/ 0 h 17"/>
                <a:gd name="T2" fmla="*/ 15 w 19"/>
                <a:gd name="T3" fmla="*/ 1 h 17"/>
                <a:gd name="T4" fmla="*/ 0 w 19"/>
                <a:gd name="T5" fmla="*/ 13 h 17"/>
                <a:gd name="T6" fmla="*/ 0 w 19"/>
                <a:gd name="T7" fmla="*/ 15 h 17"/>
                <a:gd name="T8" fmla="*/ 1 w 19"/>
                <a:gd name="T9" fmla="*/ 16 h 17"/>
                <a:gd name="T10" fmla="*/ 2 w 19"/>
                <a:gd name="T11" fmla="*/ 16 h 17"/>
                <a:gd name="T12" fmla="*/ 4 w 19"/>
                <a:gd name="T13" fmla="*/ 16 h 17"/>
                <a:gd name="T14" fmla="*/ 17 w 19"/>
                <a:gd name="T15" fmla="*/ 5 h 17"/>
                <a:gd name="T16" fmla="*/ 19 w 19"/>
                <a:gd name="T17" fmla="*/ 4 h 17"/>
                <a:gd name="T18" fmla="*/ 19 w 19"/>
                <a:gd name="T19" fmla="*/ 2 h 17"/>
                <a:gd name="T20" fmla="*/ 19 w 19"/>
                <a:gd name="T21" fmla="*/ 2 h 17"/>
                <a:gd name="T22" fmla="*/ 19 w 19"/>
                <a:gd name="T23" fmla="*/ 1 h 17"/>
                <a:gd name="T24" fmla="*/ 18 w 19"/>
                <a:gd name="T25" fmla="*/ 0 h 17"/>
                <a:gd name="T26" fmla="*/ 17 w 19"/>
                <a:gd name="T2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7">
                  <a:moveTo>
                    <a:pt x="17" y="0"/>
                  </a:moveTo>
                  <a:cubicBezTo>
                    <a:pt x="17" y="0"/>
                    <a:pt x="15" y="0"/>
                    <a:pt x="15" y="1"/>
                  </a:cubicBezTo>
                  <a:cubicBezTo>
                    <a:pt x="10" y="3"/>
                    <a:pt x="4" y="8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4" y="17"/>
                    <a:pt x="4" y="16"/>
                  </a:cubicBezTo>
                  <a:cubicBezTo>
                    <a:pt x="8" y="11"/>
                    <a:pt x="12" y="7"/>
                    <a:pt x="17" y="5"/>
                  </a:cubicBezTo>
                  <a:cubicBezTo>
                    <a:pt x="17" y="5"/>
                    <a:pt x="19" y="4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6567878" y="2595233"/>
            <a:ext cx="4680000" cy="0"/>
          </a:xfrm>
          <a:prstGeom prst="line">
            <a:avLst/>
          </a:prstGeom>
          <a:noFill/>
          <a:ln w="12700">
            <a:solidFill>
              <a:srgbClr val="093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567878" y="4280937"/>
            <a:ext cx="4680000" cy="0"/>
          </a:xfrm>
          <a:prstGeom prst="line">
            <a:avLst/>
          </a:prstGeom>
          <a:noFill/>
          <a:ln w="12700">
            <a:solidFill>
              <a:srgbClr val="093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矩形 67"/>
          <p:cNvSpPr/>
          <p:nvPr/>
        </p:nvSpPr>
        <p:spPr>
          <a:xfrm>
            <a:off x="7342416" y="1251566"/>
            <a:ext cx="169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solidFill>
                <a:srgbClr val="093B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342416" y="1662363"/>
            <a:ext cx="39553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342416" y="2873193"/>
            <a:ext cx="169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71" name="矩形 70"/>
          <p:cNvSpPr/>
          <p:nvPr/>
        </p:nvSpPr>
        <p:spPr>
          <a:xfrm>
            <a:off x="7342416" y="3283990"/>
            <a:ext cx="39553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342416" y="4488705"/>
            <a:ext cx="169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73" name="矩形 72"/>
          <p:cNvSpPr/>
          <p:nvPr/>
        </p:nvSpPr>
        <p:spPr>
          <a:xfrm>
            <a:off x="7342416" y="4899502"/>
            <a:ext cx="39553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这里输入您的文字内容，或者将您的文字内容复制在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01238" y="1691677"/>
            <a:ext cx="4797115" cy="3796061"/>
            <a:chOff x="1001238" y="1946385"/>
            <a:chExt cx="4797115" cy="3796061"/>
          </a:xfrm>
          <a:effectLst>
            <a:outerShdw blurRad="381000" dist="254000" dir="2700000" algn="tl" rotWithShape="0">
              <a:prstClr val="black">
                <a:alpha val="60000"/>
              </a:prstClr>
            </a:outerShdw>
          </a:effectLst>
        </p:grpSpPr>
        <p:grpSp>
          <p:nvGrpSpPr>
            <p:cNvPr id="5" name="组合 4"/>
            <p:cNvGrpSpPr/>
            <p:nvPr/>
          </p:nvGrpSpPr>
          <p:grpSpPr>
            <a:xfrm>
              <a:off x="1001238" y="1946385"/>
              <a:ext cx="4797115" cy="3796061"/>
              <a:chOff x="1001238" y="1946385"/>
              <a:chExt cx="4797115" cy="3796061"/>
            </a:xfrm>
          </p:grpSpPr>
          <p:sp>
            <p:nvSpPr>
              <p:cNvPr id="13" name="圆角矩形 1"/>
              <p:cNvSpPr>
                <a:spLocks noChangeArrowheads="1"/>
              </p:cNvSpPr>
              <p:nvPr/>
            </p:nvSpPr>
            <p:spPr bwMode="auto">
              <a:xfrm>
                <a:off x="1001238" y="1946385"/>
                <a:ext cx="4797115" cy="3144842"/>
              </a:xfrm>
              <a:custGeom>
                <a:avLst/>
                <a:gdLst>
                  <a:gd name="T0" fmla="*/ 52016 w 5436000"/>
                  <a:gd name="T1" fmla="*/ 49697 h 3564000"/>
                  <a:gd name="T2" fmla="*/ 52016 w 5436000"/>
                  <a:gd name="T3" fmla="*/ 633875 h 3564000"/>
                  <a:gd name="T4" fmla="*/ 1156351 w 5436000"/>
                  <a:gd name="T5" fmla="*/ 633875 h 3564000"/>
                  <a:gd name="T6" fmla="*/ 1156351 w 5436000"/>
                  <a:gd name="T7" fmla="*/ 49697 h 3564000"/>
                  <a:gd name="T8" fmla="*/ 52016 w 5436000"/>
                  <a:gd name="T9" fmla="*/ 49697 h 3564000"/>
                  <a:gd name="T10" fmla="*/ 43114 w 5436000"/>
                  <a:gd name="T11" fmla="*/ 0 h 3564000"/>
                  <a:gd name="T12" fmla="*/ 1165254 w 5436000"/>
                  <a:gd name="T13" fmla="*/ 0 h 3564000"/>
                  <a:gd name="T14" fmla="*/ 1208368 w 5436000"/>
                  <a:gd name="T15" fmla="*/ 43114 h 3564000"/>
                  <a:gd name="T16" fmla="*/ 1208368 w 5436000"/>
                  <a:gd name="T17" fmla="*/ 749128 h 3564000"/>
                  <a:gd name="T18" fmla="*/ 1165254 w 5436000"/>
                  <a:gd name="T19" fmla="*/ 792241 h 3564000"/>
                  <a:gd name="T20" fmla="*/ 43114 w 5436000"/>
                  <a:gd name="T21" fmla="*/ 792241 h 3564000"/>
                  <a:gd name="T22" fmla="*/ 0 w 5436000"/>
                  <a:gd name="T23" fmla="*/ 749128 h 3564000"/>
                  <a:gd name="T24" fmla="*/ 0 w 5436000"/>
                  <a:gd name="T25" fmla="*/ 43114 h 3564000"/>
                  <a:gd name="T26" fmla="*/ 43114 w 5436000"/>
                  <a:gd name="T27" fmla="*/ 0 h 35640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436000"/>
                  <a:gd name="T43" fmla="*/ 0 h 3564000"/>
                  <a:gd name="T44" fmla="*/ 5436000 w 5436000"/>
                  <a:gd name="T45" fmla="*/ 3564000 h 35640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436000" h="3564000">
                    <a:moveTo>
                      <a:pt x="234000" y="223568"/>
                    </a:moveTo>
                    <a:lnTo>
                      <a:pt x="234000" y="2851568"/>
                    </a:lnTo>
                    <a:lnTo>
                      <a:pt x="5202000" y="2851568"/>
                    </a:lnTo>
                    <a:lnTo>
                      <a:pt x="5202000" y="223568"/>
                    </a:lnTo>
                    <a:lnTo>
                      <a:pt x="234000" y="223568"/>
                    </a:lnTo>
                    <a:close/>
                    <a:moveTo>
                      <a:pt x="193953" y="0"/>
                    </a:moveTo>
                    <a:lnTo>
                      <a:pt x="5242047" y="0"/>
                    </a:lnTo>
                    <a:cubicBezTo>
                      <a:pt x="5349164" y="0"/>
                      <a:pt x="5436000" y="86836"/>
                      <a:pt x="5436000" y="193953"/>
                    </a:cubicBezTo>
                    <a:lnTo>
                      <a:pt x="5436000" y="3370047"/>
                    </a:lnTo>
                    <a:cubicBezTo>
                      <a:pt x="5436000" y="3477164"/>
                      <a:pt x="5349164" y="3564000"/>
                      <a:pt x="5242047" y="3564000"/>
                    </a:cubicBezTo>
                    <a:lnTo>
                      <a:pt x="193953" y="3564000"/>
                    </a:lnTo>
                    <a:cubicBezTo>
                      <a:pt x="86836" y="3564000"/>
                      <a:pt x="0" y="3477164"/>
                      <a:pt x="0" y="3370047"/>
                    </a:cubicBezTo>
                    <a:lnTo>
                      <a:pt x="0" y="193953"/>
                    </a:lnTo>
                    <a:cubicBezTo>
                      <a:pt x="0" y="86836"/>
                      <a:pt x="86836" y="0"/>
                      <a:pt x="19395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圆角矩形 12"/>
              <p:cNvSpPr>
                <a:spLocks noChangeArrowheads="1"/>
              </p:cNvSpPr>
              <p:nvPr/>
            </p:nvSpPr>
            <p:spPr bwMode="auto">
              <a:xfrm>
                <a:off x="1001238" y="1946385"/>
                <a:ext cx="4797115" cy="2713472"/>
              </a:xfrm>
              <a:custGeom>
                <a:avLst/>
                <a:gdLst>
                  <a:gd name="T0" fmla="*/ 52016 w 5436000"/>
                  <a:gd name="T1" fmla="*/ 49697 h 3075136"/>
                  <a:gd name="T2" fmla="*/ 52016 w 5436000"/>
                  <a:gd name="T3" fmla="*/ 633874 h 3075136"/>
                  <a:gd name="T4" fmla="*/ 1156351 w 5436000"/>
                  <a:gd name="T5" fmla="*/ 633874 h 3075136"/>
                  <a:gd name="T6" fmla="*/ 1156351 w 5436000"/>
                  <a:gd name="T7" fmla="*/ 49697 h 3075136"/>
                  <a:gd name="T8" fmla="*/ 52016 w 5436000"/>
                  <a:gd name="T9" fmla="*/ 49697 h 3075136"/>
                  <a:gd name="T10" fmla="*/ 43114 w 5436000"/>
                  <a:gd name="T11" fmla="*/ 0 h 3075136"/>
                  <a:gd name="T12" fmla="*/ 1165254 w 5436000"/>
                  <a:gd name="T13" fmla="*/ 0 h 3075136"/>
                  <a:gd name="T14" fmla="*/ 1208368 w 5436000"/>
                  <a:gd name="T15" fmla="*/ 43114 h 3075136"/>
                  <a:gd name="T16" fmla="*/ 1208368 w 5436000"/>
                  <a:gd name="T17" fmla="*/ 683571 h 3075136"/>
                  <a:gd name="T18" fmla="*/ 0 w 5436000"/>
                  <a:gd name="T19" fmla="*/ 683571 h 3075136"/>
                  <a:gd name="T20" fmla="*/ 0 w 5436000"/>
                  <a:gd name="T21" fmla="*/ 43114 h 3075136"/>
                  <a:gd name="T22" fmla="*/ 43114 w 5436000"/>
                  <a:gd name="T23" fmla="*/ 0 h 30751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436000"/>
                  <a:gd name="T37" fmla="*/ 0 h 3075136"/>
                  <a:gd name="T38" fmla="*/ 5436000 w 5436000"/>
                  <a:gd name="T39" fmla="*/ 3075136 h 30751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436000" h="3075136">
                    <a:moveTo>
                      <a:pt x="234000" y="223568"/>
                    </a:moveTo>
                    <a:lnTo>
                      <a:pt x="234000" y="2851568"/>
                    </a:lnTo>
                    <a:lnTo>
                      <a:pt x="5202000" y="2851568"/>
                    </a:lnTo>
                    <a:lnTo>
                      <a:pt x="5202000" y="223568"/>
                    </a:lnTo>
                    <a:lnTo>
                      <a:pt x="234000" y="223568"/>
                    </a:lnTo>
                    <a:close/>
                    <a:moveTo>
                      <a:pt x="193953" y="0"/>
                    </a:moveTo>
                    <a:lnTo>
                      <a:pt x="5242047" y="0"/>
                    </a:lnTo>
                    <a:cubicBezTo>
                      <a:pt x="5349164" y="0"/>
                      <a:pt x="5436000" y="86836"/>
                      <a:pt x="5436000" y="193953"/>
                    </a:cubicBezTo>
                    <a:lnTo>
                      <a:pt x="5436000" y="3075136"/>
                    </a:lnTo>
                    <a:lnTo>
                      <a:pt x="0" y="3075136"/>
                    </a:lnTo>
                    <a:lnTo>
                      <a:pt x="0" y="193953"/>
                    </a:lnTo>
                    <a:cubicBezTo>
                      <a:pt x="0" y="86836"/>
                      <a:pt x="86836" y="0"/>
                      <a:pt x="193953" y="0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矩形 14"/>
              <p:cNvSpPr>
                <a:spLocks noChangeArrowheads="1"/>
              </p:cNvSpPr>
              <p:nvPr/>
            </p:nvSpPr>
            <p:spPr bwMode="auto">
              <a:xfrm>
                <a:off x="1207736" y="2143660"/>
                <a:ext cx="4384118" cy="2318924"/>
              </a:xfrm>
              <a:custGeom>
                <a:avLst/>
                <a:gdLst>
                  <a:gd name="T0" fmla="*/ 4002 w 4968000"/>
                  <a:gd name="T1" fmla="*/ 4002 h 2628000"/>
                  <a:gd name="T2" fmla="*/ 4002 w 4968000"/>
                  <a:gd name="T3" fmla="*/ 580176 h 2628000"/>
                  <a:gd name="T4" fmla="*/ 1100334 w 4968000"/>
                  <a:gd name="T5" fmla="*/ 580176 h 2628000"/>
                  <a:gd name="T6" fmla="*/ 1100334 w 4968000"/>
                  <a:gd name="T7" fmla="*/ 4002 h 2628000"/>
                  <a:gd name="T8" fmla="*/ 4002 w 4968000"/>
                  <a:gd name="T9" fmla="*/ 4002 h 2628000"/>
                  <a:gd name="T10" fmla="*/ 0 w 4968000"/>
                  <a:gd name="T11" fmla="*/ 0 h 2628000"/>
                  <a:gd name="T12" fmla="*/ 1104336 w 4968000"/>
                  <a:gd name="T13" fmla="*/ 0 h 2628000"/>
                  <a:gd name="T14" fmla="*/ 1104336 w 4968000"/>
                  <a:gd name="T15" fmla="*/ 584177 h 2628000"/>
                  <a:gd name="T16" fmla="*/ 0 w 4968000"/>
                  <a:gd name="T17" fmla="*/ 584177 h 2628000"/>
                  <a:gd name="T18" fmla="*/ 0 w 4968000"/>
                  <a:gd name="T19" fmla="*/ 0 h 26280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968000"/>
                  <a:gd name="T31" fmla="*/ 0 h 2628000"/>
                  <a:gd name="T32" fmla="*/ 4968000 w 4968000"/>
                  <a:gd name="T33" fmla="*/ 2628000 h 26280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968000" h="2628000">
                    <a:moveTo>
                      <a:pt x="18000" y="18000"/>
                    </a:moveTo>
                    <a:lnTo>
                      <a:pt x="18000" y="2610000"/>
                    </a:lnTo>
                    <a:lnTo>
                      <a:pt x="4950000" y="2610000"/>
                    </a:lnTo>
                    <a:lnTo>
                      <a:pt x="4950000" y="18000"/>
                    </a:lnTo>
                    <a:lnTo>
                      <a:pt x="18000" y="18000"/>
                    </a:lnTo>
                    <a:close/>
                    <a:moveTo>
                      <a:pt x="0" y="0"/>
                    </a:moveTo>
                    <a:lnTo>
                      <a:pt x="4968000" y="0"/>
                    </a:lnTo>
                    <a:lnTo>
                      <a:pt x="4968000" y="2628000"/>
                    </a:lnTo>
                    <a:lnTo>
                      <a:pt x="0" y="262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矩形 39"/>
              <p:cNvSpPr>
                <a:spLocks noChangeArrowheads="1"/>
              </p:cNvSpPr>
              <p:nvPr/>
            </p:nvSpPr>
            <p:spPr bwMode="auto">
              <a:xfrm>
                <a:off x="2827891" y="5091227"/>
                <a:ext cx="1143810" cy="12707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" name="矩形 40"/>
              <p:cNvSpPr>
                <a:spLocks noChangeArrowheads="1"/>
              </p:cNvSpPr>
              <p:nvPr/>
            </p:nvSpPr>
            <p:spPr bwMode="auto">
              <a:xfrm>
                <a:off x="2827891" y="5218305"/>
                <a:ext cx="1143810" cy="349427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8" name="圆角矩形 41"/>
              <p:cNvSpPr>
                <a:spLocks noChangeArrowheads="1"/>
              </p:cNvSpPr>
              <p:nvPr/>
            </p:nvSpPr>
            <p:spPr bwMode="auto">
              <a:xfrm>
                <a:off x="2446620" y="5567732"/>
                <a:ext cx="1906351" cy="174714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0" name="矩形 23"/>
              <p:cNvSpPr>
                <a:spLocks noChangeArrowheads="1"/>
              </p:cNvSpPr>
              <p:nvPr/>
            </p:nvSpPr>
            <p:spPr bwMode="auto">
              <a:xfrm>
                <a:off x="3626335" y="1946385"/>
                <a:ext cx="2172018" cy="3144842"/>
              </a:xfrm>
              <a:custGeom>
                <a:avLst/>
                <a:gdLst>
                  <a:gd name="T0" fmla="*/ 0 w 2461290"/>
                  <a:gd name="T1" fmla="*/ 0 h 3564000"/>
                  <a:gd name="T2" fmla="*/ 504006 w 2461290"/>
                  <a:gd name="T3" fmla="*/ 0 h 3564000"/>
                  <a:gd name="T4" fmla="*/ 547119 w 2461290"/>
                  <a:gd name="T5" fmla="*/ 43114 h 3564000"/>
                  <a:gd name="T6" fmla="*/ 547119 w 2461290"/>
                  <a:gd name="T7" fmla="*/ 749128 h 3564000"/>
                  <a:gd name="T8" fmla="*/ 504006 w 2461290"/>
                  <a:gd name="T9" fmla="*/ 792241 h 3564000"/>
                  <a:gd name="T10" fmla="*/ 368761 w 2461290"/>
                  <a:gd name="T11" fmla="*/ 792241 h 3564000"/>
                  <a:gd name="T12" fmla="*/ 0 w 2461290"/>
                  <a:gd name="T13" fmla="*/ 0 h 35640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61290"/>
                  <a:gd name="T22" fmla="*/ 0 h 3564000"/>
                  <a:gd name="T23" fmla="*/ 2461290 w 2461290"/>
                  <a:gd name="T24" fmla="*/ 3564000 h 35640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61290" h="3564000">
                    <a:moveTo>
                      <a:pt x="0" y="0"/>
                    </a:moveTo>
                    <a:lnTo>
                      <a:pt x="2267337" y="0"/>
                    </a:lnTo>
                    <a:cubicBezTo>
                      <a:pt x="2374454" y="0"/>
                      <a:pt x="2461290" y="86836"/>
                      <a:pt x="2461290" y="193953"/>
                    </a:cubicBezTo>
                    <a:lnTo>
                      <a:pt x="2461290" y="3370047"/>
                    </a:lnTo>
                    <a:cubicBezTo>
                      <a:pt x="2461290" y="3477164"/>
                      <a:pt x="2374454" y="3564000"/>
                      <a:pt x="2267337" y="3564000"/>
                    </a:cubicBezTo>
                    <a:lnTo>
                      <a:pt x="1658918" y="3564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9804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36" y="2144342"/>
              <a:ext cx="4384118" cy="2318242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37" y="1889789"/>
            <a:ext cx="4384118" cy="2318087"/>
          </a:xfrm>
          <a:prstGeom prst="rect">
            <a:avLst/>
          </a:prstGeom>
        </p:spPr>
      </p:pic>
      <p:sp>
        <p:nvSpPr>
          <p:cNvPr id="61" name="椭圆 60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4037773550"/>
      </p:ext>
    </p:extLst>
  </p:cSld>
  <p:clrMapOvr>
    <a:masterClrMapping/>
  </p:clrMapOvr>
  <p:transition spd="slow" advTm="9983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-0.07826 0.09028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1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1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10"/>
                            </p:stCondLst>
                            <p:childTnLst>
                              <p:par>
                                <p:cTn id="56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61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2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2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220"/>
                            </p:stCondLst>
                            <p:childTnLst>
                              <p:par>
                                <p:cTn id="8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72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41" grpId="0" animBg="1"/>
      <p:bldP spid="42" grpId="0" animBg="1"/>
      <p:bldP spid="43" grpId="0" animBg="1"/>
      <p:bldP spid="44" grpId="0" animBg="1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798575" y="234824"/>
            <a:ext cx="3288317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35" name="椭圆 34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38" name="组合 37"/>
          <p:cNvGrpSpPr/>
          <p:nvPr/>
        </p:nvGrpSpPr>
        <p:grpSpPr>
          <a:xfrm>
            <a:off x="972727" y="1721184"/>
            <a:ext cx="10060514" cy="2484943"/>
            <a:chOff x="720478" y="1742204"/>
            <a:chExt cx="10060514" cy="2484943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491" y="1942808"/>
              <a:ext cx="3115037" cy="20683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12" y="1928035"/>
              <a:ext cx="3159534" cy="20979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=""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852" y="1889913"/>
              <a:ext cx="3274358" cy="21741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2" name="矩形 51"/>
            <p:cNvSpPr/>
            <p:nvPr/>
          </p:nvSpPr>
          <p:spPr>
            <a:xfrm rot="16200000" flipH="1">
              <a:off x="5669205" y="-3206523"/>
              <a:ext cx="163059" cy="100605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55" name="矩形 54"/>
            <p:cNvSpPr/>
            <p:nvPr/>
          </p:nvSpPr>
          <p:spPr>
            <a:xfrm rot="16200000" flipH="1">
              <a:off x="5669205" y="-884639"/>
              <a:ext cx="163059" cy="100605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72574" y="4560902"/>
            <a:ext cx="2620431" cy="1087934"/>
            <a:chOff x="8641357" y="2133650"/>
            <a:chExt cx="2620431" cy="1087934"/>
          </a:xfrm>
        </p:grpSpPr>
        <p:sp>
          <p:nvSpPr>
            <p:cNvPr id="59" name="TextBox 80"/>
            <p:cNvSpPr txBox="1"/>
            <p:nvPr/>
          </p:nvSpPr>
          <p:spPr>
            <a:xfrm>
              <a:off x="8785373" y="2637706"/>
              <a:ext cx="2133944" cy="58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0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93B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TextBox 82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kern="100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384101" y="4560902"/>
            <a:ext cx="2620431" cy="1087934"/>
            <a:chOff x="8641357" y="2133650"/>
            <a:chExt cx="2620431" cy="1087934"/>
          </a:xfrm>
        </p:grpSpPr>
        <p:sp>
          <p:nvSpPr>
            <p:cNvPr id="63" name="TextBox 84"/>
            <p:cNvSpPr txBox="1"/>
            <p:nvPr/>
          </p:nvSpPr>
          <p:spPr>
            <a:xfrm>
              <a:off x="8785373" y="2637706"/>
              <a:ext cx="2133944" cy="58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93B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TextBox 86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kern="100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911740" y="4560902"/>
            <a:ext cx="2620431" cy="1087934"/>
            <a:chOff x="8641357" y="2133650"/>
            <a:chExt cx="2620431" cy="1087934"/>
          </a:xfrm>
        </p:grpSpPr>
        <p:sp>
          <p:nvSpPr>
            <p:cNvPr id="67" name="TextBox 88"/>
            <p:cNvSpPr txBox="1"/>
            <p:nvPr/>
          </p:nvSpPr>
          <p:spPr>
            <a:xfrm>
              <a:off x="8785373" y="2637706"/>
              <a:ext cx="2133944" cy="58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93B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TextBox 107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kern="100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556131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1816">
        <p14:glitter pattern="hexagon"/>
      </p:transition>
    </mc:Choice>
    <mc:Fallback>
      <p:transition spd="slow" advTm="11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5424469" y="18024"/>
            <a:ext cx="13430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2000" b="1" dirty="0" smtClean="0">
                <a:solidFill>
                  <a:schemeClr val="bg1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12000" b="1" dirty="0">
              <a:solidFill>
                <a:schemeClr val="bg1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3812366" y="3414132"/>
            <a:ext cx="482035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60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  <a:endParaRPr lang="zh-CN" altLang="en-US" sz="60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12130" y="4534215"/>
            <a:ext cx="924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 smtClean="0">
                <a:solidFill>
                  <a:srgbClr val="093B5C"/>
                </a:solidFill>
              </a:rPr>
              <a:t>单击此处添加内容</a:t>
            </a:r>
            <a:endParaRPr lang="zh-CN" altLang="en-US" sz="2000" b="0" dirty="0">
              <a:solidFill>
                <a:srgbClr val="093B5C"/>
              </a:solidFill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4159046" y="-1307688"/>
            <a:ext cx="3952565" cy="39525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4476044" y="0"/>
            <a:ext cx="3446390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16600" b="1" dirty="0" smtClean="0">
                <a:solidFill>
                  <a:srgbClr val="093B5C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16600" b="1" dirty="0">
              <a:solidFill>
                <a:srgbClr val="093B5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02097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 advTm="5168">
        <p14:flip dir="r"/>
      </p:transition>
    </mc:Choice>
    <mc:Fallback>
      <p:transition spd="slow" advTm="51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34895 7.40741E-7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37396 2.22222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34896 -4.07407E-6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8" grpId="0"/>
      <p:bldP spid="18" grpId="1"/>
      <p:bldP spid="19" grpId="0"/>
      <p:bldP spid="19" grpId="1"/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3"/>
          <p:cNvSpPr>
            <a:spLocks noChangeArrowheads="1"/>
          </p:cNvSpPr>
          <p:nvPr/>
        </p:nvSpPr>
        <p:spPr bwMode="auto">
          <a:xfrm>
            <a:off x="798575" y="234824"/>
            <a:ext cx="3723998" cy="523220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单击添加标题</a:t>
            </a:r>
          </a:p>
        </p:txBody>
      </p:sp>
      <p:sp>
        <p:nvSpPr>
          <p:cNvPr id="81" name="椭圆 80"/>
          <p:cNvSpPr/>
          <p:nvPr/>
        </p:nvSpPr>
        <p:spPr bwMode="auto">
          <a:xfrm flipV="1">
            <a:off x="373629" y="294967"/>
            <a:ext cx="393292" cy="3932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10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03200" dist="76200" dir="2700000" algn="tl" rotWithShape="0">
              <a:prstClr val="black">
                <a:alpha val="6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82" name="组合 81"/>
          <p:cNvGrpSpPr/>
          <p:nvPr/>
        </p:nvGrpSpPr>
        <p:grpSpPr>
          <a:xfrm>
            <a:off x="678844" y="3645818"/>
            <a:ext cx="2620431" cy="1109350"/>
            <a:chOff x="8641357" y="2133650"/>
            <a:chExt cx="2620431" cy="1109350"/>
          </a:xfrm>
        </p:grpSpPr>
        <p:sp>
          <p:nvSpPr>
            <p:cNvPr id="83" name="TextBox 80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93B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TextBox 82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kern="100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473005" y="1163483"/>
            <a:ext cx="2970922" cy="2970922"/>
            <a:chOff x="3482674" y="1701602"/>
            <a:chExt cx="1990331" cy="1990331"/>
          </a:xfrm>
        </p:grpSpPr>
        <p:sp>
          <p:nvSpPr>
            <p:cNvPr id="87" name="椭圆 86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 bwMode="auto">
            <a:xfrm>
              <a:off x="3529667" y="1731921"/>
              <a:ext cx="1896347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9" name="TextBox 1"/>
          <p:cNvSpPr txBox="1"/>
          <p:nvPr/>
        </p:nvSpPr>
        <p:spPr>
          <a:xfrm>
            <a:off x="5833045" y="1989634"/>
            <a:ext cx="2278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600" b="1" kern="100" dirty="0">
                <a:solidFill>
                  <a:srgbClr val="093B5C"/>
                </a:solidFill>
                <a:cs typeface="Times New Roman" panose="02020603050405020304" pitchFamily="18" charset="0"/>
              </a:rPr>
              <a:t>单击添加标题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678844" y="4869954"/>
            <a:ext cx="2620431" cy="1109350"/>
            <a:chOff x="8641357" y="2133650"/>
            <a:chExt cx="2620431" cy="1109350"/>
          </a:xfrm>
        </p:grpSpPr>
        <p:sp>
          <p:nvSpPr>
            <p:cNvPr id="91" name="TextBox 95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2" name="Freeform 512"/>
            <p:cNvSpPr>
              <a:spLocks/>
            </p:cNvSpPr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93B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TextBox 97"/>
            <p:cNvSpPr txBox="1"/>
            <p:nvPr/>
          </p:nvSpPr>
          <p:spPr>
            <a:xfrm>
              <a:off x="8784483" y="2133650"/>
              <a:ext cx="2477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kern="100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单击添加标题</a:t>
              </a:r>
            </a:p>
          </p:txBody>
        </p:sp>
      </p:grpSp>
      <p:cxnSp>
        <p:nvCxnSpPr>
          <p:cNvPr id="94" name="直接连接符 93"/>
          <p:cNvCxnSpPr/>
          <p:nvPr/>
        </p:nvCxnSpPr>
        <p:spPr>
          <a:xfrm flipH="1" flipV="1">
            <a:off x="4536901" y="3332180"/>
            <a:ext cx="1440162" cy="139591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 flipV="1">
            <a:off x="1889832" y="2687565"/>
            <a:ext cx="1798210" cy="2580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5564513" y="4266381"/>
            <a:ext cx="1971725" cy="1971725"/>
            <a:chOff x="3482674" y="1701602"/>
            <a:chExt cx="1990331" cy="1990331"/>
          </a:xfrm>
        </p:grpSpPr>
        <p:sp>
          <p:nvSpPr>
            <p:cNvPr id="97" name="椭圆 96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3529668" y="1731922"/>
              <a:ext cx="1896348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9" name="TextBox 92"/>
          <p:cNvSpPr txBox="1"/>
          <p:nvPr/>
        </p:nvSpPr>
        <p:spPr>
          <a:xfrm>
            <a:off x="5689029" y="4673766"/>
            <a:ext cx="179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200" b="1" kern="100" dirty="0">
                <a:solidFill>
                  <a:srgbClr val="093B5C"/>
                </a:solidFill>
                <a:cs typeface="Times New Roman" panose="02020603050405020304" pitchFamily="18" charset="0"/>
              </a:rPr>
              <a:t>单击添加标题</a:t>
            </a:r>
          </a:p>
        </p:txBody>
      </p:sp>
      <p:cxnSp>
        <p:nvCxnSpPr>
          <p:cNvPr id="100" name="直接连接符 99"/>
          <p:cNvCxnSpPr/>
          <p:nvPr/>
        </p:nvCxnSpPr>
        <p:spPr>
          <a:xfrm flipH="1">
            <a:off x="7310166" y="4117680"/>
            <a:ext cx="1796741" cy="90302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1368549" y="2277666"/>
            <a:ext cx="819799" cy="819799"/>
            <a:chOff x="3482674" y="1701602"/>
            <a:chExt cx="1990331" cy="1990331"/>
          </a:xfrm>
        </p:grpSpPr>
        <p:sp>
          <p:nvSpPr>
            <p:cNvPr id="102" name="椭圆 101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 bwMode="auto">
            <a:xfrm>
              <a:off x="3529668" y="1731922"/>
              <a:ext cx="1896348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3518349" y="2196746"/>
            <a:ext cx="1850745" cy="1850745"/>
            <a:chOff x="3482674" y="1701602"/>
            <a:chExt cx="1990331" cy="1990331"/>
          </a:xfrm>
        </p:grpSpPr>
        <p:sp>
          <p:nvSpPr>
            <p:cNvPr id="105" name="椭圆 104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3529667" y="1731921"/>
              <a:ext cx="1896347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7" name="TextBox 91"/>
          <p:cNvSpPr txBox="1"/>
          <p:nvPr/>
        </p:nvSpPr>
        <p:spPr>
          <a:xfrm>
            <a:off x="3688042" y="2653117"/>
            <a:ext cx="1640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400" b="1" kern="100" dirty="0">
                <a:solidFill>
                  <a:srgbClr val="093B5C"/>
                </a:solidFill>
                <a:cs typeface="Times New Roman" panose="02020603050405020304" pitchFamily="18" charset="0"/>
              </a:rPr>
              <a:t>单击添加标题</a:t>
            </a:r>
          </a:p>
        </p:txBody>
      </p:sp>
      <p:cxnSp>
        <p:nvCxnSpPr>
          <p:cNvPr id="108" name="直接连接符 107"/>
          <p:cNvCxnSpPr>
            <a:stCxn id="112" idx="1"/>
          </p:cNvCxnSpPr>
          <p:nvPr/>
        </p:nvCxnSpPr>
        <p:spPr>
          <a:xfrm flipH="1" flipV="1">
            <a:off x="8327721" y="3141100"/>
            <a:ext cx="779186" cy="41293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组合 108"/>
          <p:cNvGrpSpPr/>
          <p:nvPr/>
        </p:nvGrpSpPr>
        <p:grpSpPr>
          <a:xfrm>
            <a:off x="8713364" y="2421681"/>
            <a:ext cx="2376265" cy="2376265"/>
            <a:chOff x="3482674" y="1701602"/>
            <a:chExt cx="1990331" cy="1990331"/>
          </a:xfrm>
        </p:grpSpPr>
        <p:sp>
          <p:nvSpPr>
            <p:cNvPr id="110" name="椭圆 109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3529667" y="1731921"/>
              <a:ext cx="1896347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2" name="TextBox 93"/>
          <p:cNvSpPr txBox="1"/>
          <p:nvPr/>
        </p:nvSpPr>
        <p:spPr>
          <a:xfrm>
            <a:off x="9106907" y="3015430"/>
            <a:ext cx="1748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200" b="1" kern="100" dirty="0">
                <a:solidFill>
                  <a:srgbClr val="093B5C"/>
                </a:solidFill>
                <a:cs typeface="Times New Roman" panose="02020603050405020304" pitchFamily="18" charset="0"/>
              </a:rPr>
              <a:t>单击添加标题</a:t>
            </a:r>
          </a:p>
        </p:txBody>
      </p:sp>
    </p:spTree>
    <p:extLst>
      <p:ext uri="{BB962C8B-B14F-4D97-AF65-F5344CB8AC3E}">
        <p14:creationId xmlns="" xmlns:p14="http://schemas.microsoft.com/office/powerpoint/2010/main" val="219434936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Tm="12759">
        <p15:prstTrans prst="peelOff"/>
      </p:transition>
    </mc:Choice>
    <mc:Fallback>
      <p:transition spd="slow" advTm="127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2148 -3.7037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  <p:bldP spid="89" grpId="0"/>
      <p:bldP spid="99" grpId="0"/>
      <p:bldP spid="107" grpId="0"/>
      <p:bldP spid="1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F06BB66-DAEF-4369-B8FC-1EE6358DF4B6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DkVv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5Fb5IzRbB6igDAACGDAAAJwAAAHVuaXZlcnNhbC9mbGFzaF9wdWJsaXNoaW5nX3NldHRpbmdzLnhtbNVX3W7aMBS+5yksT70soR1dOxSopgIaaguosK29qkxsiFXHzmIbSq/2NHuwPcmOY6Cgdl36g7QhIeLz853/ExMe3yYCTVmmuZJ1vFeuYMRkpCiXkzr+MmzvHmGkDZGUCCVZHUuF0XGjFKZ2JLiOB8wYENUIYKSupaaOY2PSWhDMZrMy12nmuEpYA/i6HKkkSDOmmTQsC1JB5vBj5inTeIFQAAC+iZILtUaphFDokc4VtYIhTsFzyV1QRLQF0TEOvNiIRDeTTFlJT5RQGcomozp+V8k/SxkP1eQJky4nugFERzY1Qil3XhAx4HcMxYxPYnD3sIrRjFMT1/F+1aGAdPAQJcf2oROHcqIgB9Is4BNmCCWG+KO3Z9it0UuCJ9G5JAmPhsBBLv46bg6vP1/1Wxdnne7p9bDXOxt2+t6JXCfYxAmDTUMhOKRsFrGVnZAYQ6IY/AadMRGahcE6aSk2VnLDOXdGIyUg97kWtFEyYrRLErZWjcENl22Q3MNoDIGIeR1/yjgRGHFDBI9WytqOtOEmr3p7XRIBFrQnQ+cDfG/eZyeKSabZultLjnY5jxrflBUUzZVFgt8wZBSC+G0CTzFD68VB40wlORXaxyAtOFiccjZj9DjP6QLwT4auwERiQRN6NRXMeAvfLb9DIzZWGeAyMoXOBjrXHr/8LOCUaH0PSpY+7gzOOs3WdafbbF3uuAAJnRIZPRMcCs6S1GwFn8yRVGapB+mIiNUsLwrlNOcVia388jJonljhy/zWxViD3mJJtmPlOYX5qweFzcZkmg+iG64cGkaQQ0k8JjAiWBdcWlYUMCISKSnmiESw1rQb6ylXVgPFD7CH1i/30OsjLvPTBFYbWMwoywpBVvb231cPPhwefayVg18/fu4+qbRY+H1BnDm/8U+eXPmrtf9wG4aB29KPL22T2X9zZ/cvWl+L5LXbuhwWKmlrUAiuV0Sqd1pE6sK/ZPprL5hCLsBSmvghg7UkeMINo2/ZYi9ok1e9232PbadNthjza0bjvwnZn1bXxI17YRg8enF1nIRLnkAi3Epc3XYbB9UK3DQfZZVKgLb536FR+g1QSwMEFAACAAgAORW+SHMKv3S0AgAAUAoAACEAAAB1bml2ZXJzYWwvZmxhc2hfc2tpbl9zZXR0aW5ncy54bWyVVm1v2jAQ/r5fgdh30r2ySSlSS5lUia1VW/W7kxyJhWNH9oWOfz/bsRsbCGRYlfDd8/jej6ZqS/niw2SS5oIJ+QyIlJfKSLxsQovradYiCj7LBUfgOONC1oRNFx9/2U+aWOQlltiBHMvZkBx6M3P7GUNxNr7NzRki5KJuCN+vRSlmGcm3pRQtLy66Vu0bkIzyrUZe/ZwvV4MGGFV4j1BHPq1+mDOO0khQCoxL31fmXGQxkgHzlq7sZySnN3U++gPajiqKlnbzyZwhWkNKiJN83jtdGP16XJW5OecJCH9RQ798NmcQysgeZPz43VdzBhmiaZv/6ZFGitIkNOacL+I7hwlS6PEzXl2Zc5FgAjKGLlbBpcfGeheA3Ndw7lMzrlKwR5PXg4Vgip4xWKBsIU38rdOpSrw9tKjnAxYbwpQGhKIe9KidfiSt8s/Esh73BG+UFwHICXrEq2BtDcvO3wAYy3v8cnlrV0Xo37sscFDCzgkDD3thj/yj03qEDIQ98pnRAh442x/BDzUdx5f4lrhins++1gIn+urz5W9eayytzeCqwLQTeEwtClgo484LrcFULU2srHMpOfIp5WRHS4JU8N8Gl+1tMCpNDhSu0073VYoUGZxqN+ujXtJhvew97kanjdux+1Hog+vuE9Q7/HpKEEle1fpHSU0njqeHRCdmmpxmmC2p4SDv+UaM5NREbkG+CMHGWuECIcTayIbAopusIXiaBClIk9NJTt0jp7LP2zoDudJFo+C7JpZ1uIqWFdN/+ErhDYqYMKDsmFjp5zih700ZCFwHAJF55Vu2u3SaumVIGezAD34gsAEPRZYq3aJD3XaDa9hg2G9OMqoh3Z7oGyXExYoThFftl4g3TqgY0fNIMmUji8beb+D+5Wgn+1VmWi/cYvbuOil6WOuPM6iF5j/Jf1BLAwQUAAIACAA5Fb5ILE+2i/0CAACXCwAAJgAAAHVuaXZlcnNhbC9odG1sX3B1Ymxpc2hpbmdfc2V0dGluZ3MueG1szZbdUhoxFIDveYpMOl7KqrXVMrs4HcHRqRVGaKtXTtgENmM22eYHxKs+TR+sT9KTDSCMlq6OdMoMAznJ+c5fcpL46C4XaMy04UomeLe+gxGTqaJcjhL8pX+yfYiRsURSIpRkCZYKo6NmLS7cQHCT9Zi1sNQgwEjTKGyCM2uLRhRNJpM6N4X2s0o4C3xTT1UeFZoZJi3TUSHIFH7stGAGzwgVAPDNlZypNWs1hOJA+qyoEwxxCp5L7oMi4tTmAkdh1YCktyOtnKTHSiiN9GiQ4Dc75We+JpBaPGfSp8Q0QejFtkEo5d4JInr8nqGM8VEG3h7sYzTh1GYJ3tv3FFgdPaaU7BA58ZRjBSmQdobPmSWUWBKGwZ5ld9bMBUFEp5LkPO3DDPLhJ7jVvzm97rYvz88uPt30O53z/lk3OFHqRKucOFo1FINDyumULezExFqSZuA36AyJMCyOlkXzZUMlV5zzYzRQAlJfamE0BE/FNMEfNScCI26J4Oli1hI9YvaEC4jB6+7Wh9LiB2CIN82INmzZ0HzG+CymzW/KCYqmyiHBbxmyCkFELod/GUPL6UZDrfJSKoixyAhOGRpzNmH0qMzSDPgnQ9dgInegCZuvEMwGC98dv0cDNlQauIyMYauCnJvArz8LXBBjHqBk7uNW7/ys1b45u2i1r7Z8gISOiUyfCYcSsrywG+GTKZLKzvUgHSlxhpVFoZyWc1Viq7+8DIbnToQyv3YxltAbLMlmrDynMH/1oLLZjIzLg+gPV4mGI8ihJIEJEykcdy4dqwpMiURKiikiKTQq44/1mCtnQBIOcECbl3sY9BGX5WgENwdY1JTpSsid3b23++/eHxx+aNSjXz9+bq9VmrXwriDeXOjhx2ub+KKRP+6GceR759Nt2Gr3r7pw97L9tUqmLtpX/UpFavcq4TpVVnU+VVl1Ga6N7tKVUckFaDOjcGyg0Qiec8voa26aFxR+/f0btsUrFX6DUazdvv9vEGG0eG6tvK/i6MkHYA3kq4/pZu03UEsDBBQAAgAIADkVvkjtpyr3oAEAAC0GAAAfAAAAdW5pdmVyc2FsL2h0bWxfc2tpbl9zZXR0aW5ncy5qc42UTW/CMAyG7/yKKrtOiH2y7TYNJiFxmDRu0w6hmFKRxlGSdjDEf18dvpo2HcSX5u3T17ErZ9OJysViFr1EG/fs9h/+3mlAmtU5XPu6aNEz0pkR6QwmaQYilcBqSHH49ChvT0TImElnOl1/kq2p+DGkN3MuTBVXAQsd0ExAKwLaT0BbhRL/epXtq9pVVGnzNLcWZTdGaUHarkSdccewq3e3qgXWYCxAn0HnPAbPtO9WG3lyfOhTVLkYM8XleowJdqc8XiYaczlry79YK9DlD1/ugN5z/23o2YnU2JGFrJ54+ETRTioNxsA+7+OQIggLPgVR8e259Q/qGTcLqtFFalJ7oF9vKKq04gk0utQ8QtnQ0qvRzT5Fk7Owsjvi7pbCIwRfg25YDe4pPBBVri74gUpjQh1poM2eH1GBfJbKZJ+6RxHk6LBk29a9U6Hu+APmjRDWRmgRmMis7eK4YOptcHBNLes4NPMiJIbyYkBToY+Lo+idxtavEdp/RYxby+NFVt4O5c1IHQdTPoMeyTmSkHG9BD1BFGU93+dOXk/e2f4BUEsDBBQAAgAIADkVvk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DkVvkgM0rasbgAAAG4AAAAcAAAAdW5pdmVyc2FsL2xvY2FsX3NldHRpbmdzLnhtbLOxr8jNUShLLSrOzM+zVTLUM1BSSM1Lzk/JzEu3VQoNcdO1UFIoLknMS0nMyc9LtVXKy1dSsLfjssnJT07MCU4tKQEqLFYoyEmsTC0KSc0FMkpS/RJzgSqftq542bxCQVfhyf51z6bsVNK34wI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kVvkg129mtaAEAAPMCAAApAAAAdW5pdmVyc2FsL3NraW5fY3VzdG9taXphdGlvbl9zZXR0aW5ncy54bWyNUttqGzEQfc9XiPyAJY1uC1uDrsWQh0IT8rz1qmGJoy0rhYSij682rXHcurSap5lz5gwzOn1+nJJ9zmV+mr4PZZrT51jKlB7y9gqhfj8f5uXTEnMseXOq3E9pnF926eu81lo1lyGNwzLaFc1bjMLbQ0pq5VTLmGEUSeapV8h5bhvWgevANsxRYvvNbxI/dZe4j6lcVu03Z+ifDbuU41J2aYyvWzhnv4fON/i4DOPUeHkr2Br1OLU6tgZihEvuK9UAIJDljjhcpeykJshjxjFUoyhQQIRz0olKJOXQstCJpsJ8JxCTjFFXqaetG2ltHLVVQkeIbtO86mwNwUiMESEEmKtcQDAYNTY0DQ1qPSA4MCCqNpooQMEGE1j1zgvLkaJeYFyZMYDx6bin7d6f61T973WO5/yH4MUvuIiu3tpcMFe/f16WRr6NT98OQ4noy5DjbvxwHe5ubq5/efLNv0fGatS28V99/QNQSwMEFAACAAgAORW+SNrVd8wyEwAAEV4AABcAAAB1bml2ZXJzYWwvdW5pdmVyc2FsLnBuZ+3caVhSWdwAcMvJmXFrm3C3xcnKRAfN3FLLZWwm16xMXFKZcgvRTE0RKZuyRLFmMTOXxBLU0lQEN7AytUUlAiVXEnJDAQ0RFZeXZprnKed95+P76fo84gPHc8/vHu793/85H/7XPdycVRQ1FeXk5FR+Oux4VE7uK7CcnDz0GwXZJw+VSYuyP2tijjrby5V3ao/L3nwVcsj1kJxcZabSYtA62ftvow77xMjJqTZ//F3ThiD8IifnX/yT46FjFwL4A+6YyV8G24ZEOUlrqBd7VNvt+681HDpzouju3bFtVpgnG7/y3BB7f7dJ81nHr/zH7qbcvbZtB6/VbhvBWmfFkyaaGK3bOXKM53Y0z4ptizLbl2hVwmP6e+N/c99ZsrfhCSuejSJLJ6tpcQVJH170SKTCJmGf+g+P5eSVP395fEYBepmg6+kfPBd7f4mLMaa+Pbvm2frp1DUK6oEXP38ZUSfY0qmduBZzdpLeScIZ5dXH2hB018oJ5T8/lLp1ByjUDQ7JNGhbPdrwDx4Uzs95ppxvm7Tda0d7RO1f/keUp/KxitoPskOkgVRXgi6uUlzaLd+1t9zvj6fBll0HVwONbq2h2/+EMQg7cfBWxLr387NJpp8PvV0edyV0O/Rf6rCDRDnTTcW9pSSTL5uugWQdnqw6g4P31tDXth/OTivFvfyyaRtU1mGd/KppuangqPSDXpBBaZrBl00XZZZroNWT6Ki5Afw4/dcSgkHpqqb/xONKCQAewAN4AA/gATyAB/AAHsADeAAP4AE8gAfwAB7AA3gAD+ABPIAH8AAewAN4AA/gATyAB/AAHsADeAAP4AE8gAfwAB7AA3gAD+ABPIAH8AAewAN4AA/gATyAB/AAHsADeAAP4AE8gAfwAB7AA3gAD+ABPIAH8P9PeG/qyrI0DwFbXddKTj5MNgT9R2LwqhpS295cDF1z5vt2Yn1IwnchXzS9m/nYxZ4Y+L93cVknmlnHyNaK+bzxsOl/nmBxl82rIgvTL5rw5v89J9l44+zW/uzPOx3MWSNzbQCvqnilfm3fIwNokpRPblA7lRQtGSvKFOheeHdpQCe+f6PE/9XxV96vfF7dOYExzEx58flQt7oeRxWYRKPPCUy6bENQK6KCFT8i2yezKZIRaSeR7Owki5MlnNDp4VunBIK60fzaw9FjL8qGHw5TH+z9KrMPs/1z+z31uRmGO4y9aKuvyEwOsSENWrAOqMELEjtrmZfkY3TRiKRWhpozJiQ/YcR+HWZ/bU3/ka9DOheNG6eellNH25Es/3i+7fz738tGlmjo5Wrk+5vOndSCRF6Jj8RsVHIbv/J0ZhApXLKaNabMvEG0Js81MpO8uD40H+QydYFXxm4nzyTkmZzTbSoiG663nXsneM090M1I2FpYMxtq8Iq+0mAxWxeHhP1TasxLgdfxnlkkHp3MlowkfHixq0EaY+YuTDbizSRG0qQXL7XQOThQIVQgCkjoxr5XMe+PIjVbjVIRFHF32UjZO0+7Cp33C8sDwuT4WbalJCSfe0o5fHLvCWb2yjwNbStd0WSlrefXEcLQc81b9S97DZSPlPR1J/ET9qhtWQtdJKwIbUKk6cTT1iPx2tCsxAdi9ZcfTsySbO0jBPRjWdy5ptv5QYwMyKfZddEgmGfqJo4VTsSlUq5cHWQ/dlLZFHOrIZ8ranRs5oRC4g9tHp0Y8jGhxH0I/7pm2XoXlLkRJI2DTuSJh7DBSPOkF1XZ8QNKDpiN8EXe7suKW8RC0u/s4uN3S0dLl/0LS2xCwInE+ZcO1h+Kdzyeeo7RQjRGI+ZCyXkmVbPxTFio8+xHZXuH6ASd851zaIdlzstzD6S+lVhI5D9F23QVeImXr0uvj1JcKJVWQvatC2ixn6Q1SHCeHjy8JbgvaCZGz4E/g3W3eyv53vIN57zxN/w/MEMiD2uJWBjtUpo3H/edYwsepG/gqIxgHzhmqL7VjI4l3F7g5v6FEO7FU06HBRWRk2K8DaQj1i0boTHY4iptvFRq1YrpS8z/+26oXVZm1qhuii8nnyzOZ4OTQ3pRnRSqM+JBeH1opQmU+CRPC8zLm5wWq7a6e/B3k+NFowcSRiwjT1OFdRH04EZ5u3SQdEfb22bqPNIz8OVh3+KaJpigaiZLqI7AQ6/PZtHPaUvMGVqnGBnGn76dSVMPvKIfjVWpjoDNLqu61bgmPkS75+m/0cJYMpwwm50wKJZBqLtHS3qO0cncuJ0FIHBx+jWQyO5oHfmNdVcasuPcpD41Hymo6xL+PJPVPMMoj0knT5/563QeKJSPKrkL+qiTNjR8r77rnI24spwyPeaqBnbbAOYRb5RMBBx7RIiAtdcdhglf7EP1KAXlcSDKTs0RUCYttUDRtLG4JSp34nz+0K6nxI+f9YohvYup5WHRz59Xfjw1vwk9cH7ywviAVNjUJJ3jZsZHxDORaHk8NLrCB4vqCOZbtFO+OYawdD1FcoMEtGL+rsJXptI43apVxr5o2UXqS1jJz78sWkaNSySd1kLtLUblPkR1xN31Xy+8JsLyb+jmmzFGc3XPjRV9HzFai3OSztxYEFIznfyrz0bGzF2pbq2zt2+wfTE1k6sIEjceOxYeVOKUPnTFIpVcItW4ej1NpbkvXa91an5cIyz69AuhesC1mM4qv7LQ6Uz0IkwyP1qwMkJblsWpADGn27TpzBKkxrDmsZeEfMaydYJSA/vBr3jwXHYkN+dTyCTteyTeRX7YQ7JugSfCEtNOH17QibEbR4T3O2L0MomEvDdD1h+kCom8Rytx0MOuW5MlggqJc+DColqB5oTVEo7qey+U611417VMb3cvLVWNc/ZQUYd5kgAaSAjbYqqKMnEWzhRCSfebivyvVWchO6u0FXe15eRAw7oVJ+8gqPOxaMoymn0TtLIsaaKNlOmtV/V3qSbnHjkxKEaG+xRznnXTOQ1Cat/x1z5V7Udo+MmMW+Mi1s7Wlychf99rNZdgtoPEwccaaNbNOjgST/JPZUQgpyvbdBvCpWHsJSYtvKFqoI1a5DtBDacuCN/wK/Ov3Jd4i1hVTJj2IAkMs8EuJNhgS9p8GRGL4QtR2hOjsU1iUe9yXv1Sb2XoK2S7GCybiyKn9ffGAx6rzyWfc2LjDq676OAMYobpNVeQ2clIoSoK8WCUepCpdNDp8qyZ7aYHy5TjREJbNzVcAzv/7PfBC9mRS88+xVtfDUKERvvAbK85mymm9mKR8ApXVBcJ1kArSQi3Jo6E9SVx4eVx30cprT2iewThcqufNRetrPcz3I7lLe2J6ktk9yiJr55EqZAhewOZ3lqZLw7xz1bQElwiKhAfkwXnvFNM6eV9A0pBGm/Jm8o29VPDnZdep0WGD1uq6tggIpLbLNyIaMRGMHR4K9aVEliuokaZ/mGAvevTPXw26N3l9bYWBieJ5td6seetNQNrYwZwLVHIR2sdrNPILVeH4LNwJZJ5+lVnCBM+UUZqHplMN7bpje1AkfhDiUn8WS865/USuY/JLYe3g+Ct0cUZwinLk9X93L4/Mu6PyHKKYEjO/eftwpYotmK5jo3n3kEH6+GHy6qZtoQ/+VTeQHWcC1G9LU2EBXGbN5X9ysI8h+Cvz7Q2n0ff+RRiH125JJoj3kBVFuosefSdl+KclhZrWAHSDvrXlFA61lZdIU1RXVwzixujQPyrRXZJmyuu5JjRccnxWm1xv7RS9fLJaaDTRea23HFZ9lap3nH0lxFJ8IWxG02JQZZEjm6+EX3voE3EC3owu6oLMwZh1YxlpI4v79f4O9cIVJKPiHvZRg7rQ9WI/NjgH5laVs2hntaDfCtlbkLvRi0ptldHQCAXmfbGefeVsHmhLDMug3ME7JtxqEHXeakxPvH5XOh1UDiP1KxnfvVVjexiYVcyc0Ojt0GTZujODW1b0YvKz6Yakk8wslRJ85TdfifkU3FOQi+T3pYU6E+2Qj3t3irXvBST2F9bTryiIzf6ngsYPi0eifZl/Z2eRsFVZkghIy4Fvfsj1G6ete5qxtSzOpN0Oqz7A0qlJQUsrHQKeeE7J4yOmB0Xflg4M+yQWTiK6OSy1aLD5/u45W2Wsfda5iqx7O+180EmsQupodMrapVa9tq2e2B3I/KZKPL4UBhj7+Hvuu2Wxt0bmpb4iIbUrclz5mwJG70ikEUjbs8BTkuN//ZOlFtHPLwAD8MSQ8lwY33flhSMLFy3xLDHd3g5w6LQ8AEtNJf2l9pH5cDUY/my8nWQwV0PihR7b4K47tPqBbpv4t61WY9RGA68eFVjjx43FQ3009bfUG8GRdT31KuIRzWPX2MdI/Hx6ZnEsYGVqX18zYJp/G/pmb+MD7B/G//4RbutH89V/SBmnRIuf7jVNGng8h2zRLgr/wLnbH4OObL6/LsOodOkieyO2RGxt6fE4U0rOSx1XKd+21GEy/qHHkh68FwKXdUst74JlgXj2aZ6P9e9ionjY2D2cESCK5n6Ka2+tFMhACXuirkOSjVaWyfMAcGR0Yvj22OM9C0PBMMEs+N7yOtSp09fuPeMynBQhYtISlRWtjKsY8710UMscbfWEcOuRrf1Gk7pVqUc2dPjgLrh1e1FIw/7DHUuiHynT+nLS0/kNrs/H8vbYdKoPkrd1C9oMi+O2Ts1deyP6Zs6XIZT97OUuleQfITFmS1GPDY/jRaRVWQeUOzrDvlU9hUqn2m7MOY5hIv/9RkTn0o0x/XSv/bCp6Y7/Gj9FDci9I95SAaztKoH+XjsUV0jUZT0QpLsQpi5AdrNc7kUVyiJU3RF9nPNFcjXQKdx5vulxRjQ5dBpWUKalzcbPfYNBsWIpM6PDDQtiysGZJF7QpqS8UREs0PHad4QjkMIvPozwyaNHcy0hJNE/FOnpY4aHdFQyM8VPT+d+rDWcy/P4VBgGeNY4isLZTUv/NuODIs224pIhEPWp+dVsfLH9L7MjkQhnQ53lnocIMCZOSGL326t2Txo1NkjCGG7LVpAmW5JdxAvzJ6RBvXhkibEAd6+m6Dvw6maFSVtUO7xvj4z1KJ+YEPB0B4IPClTxQI+PzF2w6TyTN52qDLOyT+wujwIorpZ/J66vDARwubjLjYnLC+wmgQCiiTgCSdlHQZ0+ytMMtGn+tztzeDeEhX4aIMiomEhZomch2AVSzrBk+AQ42/S8ayXsbyopxFbwOEabc4pLuAjiAMu5MJ/Vh6+mnOyQIu16g0eJ/m+XKRAXH06vYzarIWN1QYnmScDqkOjX67JkZZz4eSBuLjCW0E3CIpmtim45P25eNWYuvHiO7JIyqm3CS4ic/iudjOSgJ0NeWiLWP/rVpygpOn7Xsf5ZhOlsNYiibS1EJ/RkzM9BsaP7//lUwx7d1LemDrHua+kRoFMwIX+CEZBwsjtrif2RHV/GqfbF0Hh7caUeNm2OsMWZQ9nNfDHuM2xJ1O2IHToHpCoC/WH+emspj5nd7GgqBjfePBsjbbXk6c3Qft3I0dcQn79awyo5oWxwlSj47VjGeJcfu/E6fwF4o0a/BVi9Pl7LYG7jhBrc1nvoxKf11jbvG/0bt1jvEHttGXiq7B6Fb9PSzqL9fKnkueHPVlkCyG89aGwwvyM78ryPemKbI3VgDCcbT1CVHfEoPCpzDoutwjcyqqRHa4Fq4NrmaXjsPfeJg77yNZBT6u19zcm/viJdfESXJlppkIa1HWpW8kv/GO4P9Fy8AI3QzCbgHiQq1s1ynWT+F8T/ekdMG/mx1zJdFcpUYrudi5YmLmB0TB2xPCLnPLaSOKfozvrzmXB7mTcsDTePwKZ/Sf9T4NXPiRbjvajaQu50toxUXvPfmEGg8dwcJt2Gwa5v86ND2IniTqqIzYZLj1n+EbWnZZMVtPSQGpTOaCPi6pYpE6aKA0iSyyk9CvnJxzWTggbkp0RLSGWZw3F6dmd3/x9/fRpEoqY5LfsI3W0+qsONI+O36safQ2dbdookJMmqOnx7Wo12A6wTTwbJREsS4UFOkbhg/Udvx0yF5L22nPvWFJjbftAxkdjC450/lmtfdt2cSAx4NPCQVuBlLw5DJM3tVNiGdIkwgm8aBqpdQh9o3nkKW2w0Y6qnfKSnpACPq8XJBmIZz+Jmn622T23w0vUDc9Srk8wblPsEU0mnPlsKyFcXqz/xskmZeU1Vtq/1ImpdbcxP2mYYBotYLdyQj3jG7us/4xRCB4/cIR95WGb90bOUOrWwa6gaTF7enwHekXKprntIYSlXFHD1aHPjsCufFYDe8U06ubsntHJy0YDwsbJTPQL9pPS0Mr3an7vE07JYvGALJmpLcu010lm0cJ7nZLPZg0o6a/aralfQw+e+XbHuHv2cPXRVVW2aw0/7oI83aj3f2zCJPiUFraV3PhyT4OhUL4oaVqpYRj4/avE+ME/LvG2eCcvTrcRrhzNPvbj6rrd6oSAaFkCn7wRzNz3r7ZrJh4UzksBukkbXhhYkr3adE+d4OZ5KoSOo8pWMXgC7jcTj6zmreDVWyt4Uw8UDrWkCeZ9bbeyKBLIHtwbjLU3PfvXptEuMw8bXP2zqQm0nOabvltIbJ6SnOznJyc3x3L7wJT/AVBLAwQUAAIACAA5Fb5IbUCbGUoAAABrAAAAGwAAAHVuaXZlcnNhbC91bml2ZXJzYWwucG5nLnhtbLOxr8jNUShLLSrOzM+zVTLUM1Cyt+PlsikoSi3LTC1XqACKGekZQICSQiUqtzwzpSQDKGRgYooQzEjNTM8osVUytzCBC+oDzQQAUEsBAgAAFAACAAgAORW+SBUOrShkBAAABxEAAB0AAAAAAAAAAQAAAAAAAAAAAHVuaXZlcnNhbC9jb21tb25fbWVzc2FnZXMubG5nUEsBAgAAFAACAAgAORW+SM0WweooAwAAhgwAACcAAAAAAAAAAQAAAAAAnwQAAHVuaXZlcnNhbC9mbGFzaF9wdWJsaXNoaW5nX3NldHRpbmdzLnhtbFBLAQIAABQAAgAIADkVvkhzCr90tAIAAFAKAAAhAAAAAAAAAAEAAAAAAAwIAAB1bml2ZXJzYWwvZmxhc2hfc2tpbl9zZXR0aW5ncy54bWxQSwECAAAUAAIACAA5Fb5ILE+2i/0CAACXCwAAJgAAAAAAAAABAAAAAAD/CgAAdW5pdmVyc2FsL2h0bWxfcHVibGlzaGluZ19zZXR0aW5ncy54bWxQSwECAAAUAAIACAA5Fb5I7acq96ABAAAtBgAAHwAAAAAAAAABAAAAAABADgAAdW5pdmVyc2FsL2h0bWxfc2tpbl9zZXR0aW5ncy5qc1BLAQIAABQAAgAIADkVvkg9PC/RwQAAAOUBAAAaAAAAAAAAAAEAAAAAAB0QAAB1bml2ZXJzYWwvaTE4bl9wcmVzZXRzLnhtbFBLAQIAABQAAgAIADkVvkgM0rasbgAAAG4AAAAcAAAAAAAAAAEAAAAAABYRAAB1bml2ZXJzYWwvbG9jYWxfc2V0dGluZ3MueG1sUEsBAgAAFAACAAgARJRXRyO0Tvv7AgAAsAgAABQAAAAAAAAAAQAAAAAAvhEAAHVuaXZlcnNhbC9wbGF5ZXIueG1sUEsBAgAAFAACAAgAORW+SDXb2a1oAQAA8wIAACkAAAAAAAAAAQAAAAAA6xQAAHVuaXZlcnNhbC9za2luX2N1c3RvbWl6YXRpb25fc2V0dGluZ3MueG1sUEsBAgAAFAACAAgAORW+SNrVd8wyEwAAEV4AABcAAAAAAAAAAAAAAAAAmhYAAHVuaXZlcnNhbC91bml2ZXJzYWwucG5nUEsBAgAAFAACAAgAORW+SG1AmxlKAAAAawAAABsAAAAAAAAAAQAAAAAAASoAAHVuaXZlcnNhbC91bml2ZXJzYWwucG5nLnhtbFBLBQYAAAAACwALAEkDAACEK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58ce778cc082c.pptx才v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13500000" scaled="1"/>
          <a:tileRect/>
        </a:gradFill>
        <a:ln w="25400">
          <a:gradFill flip="none" rotWithShape="1">
            <a:gsLst>
              <a:gs pos="0">
                <a:schemeClr val="bg1">
                  <a:lumMod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</a:ln>
        <a:effectLst>
          <a:outerShdw blurRad="203200" dist="76200" dir="2700000" algn="tl" rotWithShape="0">
            <a:prstClr val="black">
              <a:alpha val="60000"/>
            </a:prstClr>
          </a:outerShdw>
        </a:effectLst>
        <a:extLst/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3606</Words>
  <Application>Microsoft Office PowerPoint</Application>
  <PresentationFormat>自定义</PresentationFormat>
  <Paragraphs>329</Paragraphs>
  <Slides>27</Slides>
  <Notes>27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58ce778cc082c.pptx才v</dc:title>
  <dc:creator/>
  <cp:lastModifiedBy/>
  <cp:revision>1</cp:revision>
  <dcterms:created xsi:type="dcterms:W3CDTF">2017-04-04T02:16:08Z</dcterms:created>
  <dcterms:modified xsi:type="dcterms:W3CDTF">2017-07-10T05:20:44Z</dcterms:modified>
</cp:coreProperties>
</file>